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sldIdLst>
    <p:sldId id="256" r:id="rId5"/>
    <p:sldId id="257" r:id="rId6"/>
    <p:sldId id="263"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2C9F99-3F70-3B94-D189-50DCBBBBA400}" name="Slater, Sam" initials="SS" userId="S::Sam.Slater@gwent.police.uk::0ee08b63-8e4b-4f5f-9ca7-e24f1e6a197b" providerId="AD"/>
  <p188:author id="{9A0963C9-96F4-2DE4-2C2E-2389948A8745}" name="Laura Delahay" initials="LD" userId="S::laura.bolton@gwent.police.uk::7195c287-890a-406b-9fb0-ded38f069dd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4A7A"/>
    <a:srgbClr val="E95161"/>
    <a:srgbClr val="E6E6E6"/>
    <a:srgbClr val="D6DCE5"/>
    <a:srgbClr val="F29BA4"/>
    <a:srgbClr val="EF8B4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92A1B-4F98-49CA-876E-7DBD837457BA}" v="2" dt="2024-05-13T15:21:42.5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93792" autoAdjust="0"/>
  </p:normalViewPr>
  <p:slideViewPr>
    <p:cSldViewPr snapToGrid="0">
      <p:cViewPr>
        <p:scale>
          <a:sx n="69" d="100"/>
          <a:sy n="69" d="100"/>
        </p:scale>
        <p:origin x="3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elahay" userId="7195c287-890a-406b-9fb0-ded38f069dd5" providerId="ADAL" clId="{118FBB57-1E76-4B47-9DB5-D132E8D08BF1}"/>
    <pc:docChg chg="undo custSel modSld">
      <pc:chgData name="Laura Delahay" userId="7195c287-890a-406b-9fb0-ded38f069dd5" providerId="ADAL" clId="{118FBB57-1E76-4B47-9DB5-D132E8D08BF1}" dt="2023-11-27T14:53:11.449" v="45" actId="962"/>
      <pc:docMkLst>
        <pc:docMk/>
      </pc:docMkLst>
      <pc:sldChg chg="modSp mod">
        <pc:chgData name="Laura Delahay" userId="7195c287-890a-406b-9fb0-ded38f069dd5" providerId="ADAL" clId="{118FBB57-1E76-4B47-9DB5-D132E8D08BF1}" dt="2023-11-22T14:33:33.732" v="1" actId="20577"/>
        <pc:sldMkLst>
          <pc:docMk/>
          <pc:sldMk cId="414651398" sldId="256"/>
        </pc:sldMkLst>
        <pc:spChg chg="mod">
          <ac:chgData name="Laura Delahay" userId="7195c287-890a-406b-9fb0-ded38f069dd5" providerId="ADAL" clId="{118FBB57-1E76-4B47-9DB5-D132E8D08BF1}" dt="2023-11-22T14:33:33.732" v="1" actId="20577"/>
          <ac:spMkLst>
            <pc:docMk/>
            <pc:sldMk cId="414651398" sldId="256"/>
            <ac:spMk id="6" creationId="{7686AC56-698F-5959-19C1-A280FC1ED09B}"/>
          </ac:spMkLst>
        </pc:spChg>
      </pc:sldChg>
      <pc:sldChg chg="addSp delSp modSp mod">
        <pc:chgData name="Laura Delahay" userId="7195c287-890a-406b-9fb0-ded38f069dd5" providerId="ADAL" clId="{118FBB57-1E76-4B47-9DB5-D132E8D08BF1}" dt="2023-11-22T14:36:00.750" v="11" actId="1076"/>
        <pc:sldMkLst>
          <pc:docMk/>
          <pc:sldMk cId="2860187698" sldId="257"/>
        </pc:sldMkLst>
        <pc:graphicFrameChg chg="add mod">
          <ac:chgData name="Laura Delahay" userId="7195c287-890a-406b-9fb0-ded38f069dd5" providerId="ADAL" clId="{118FBB57-1E76-4B47-9DB5-D132E8D08BF1}" dt="2023-11-22T14:36:00.750" v="11" actId="1076"/>
          <ac:graphicFrameMkLst>
            <pc:docMk/>
            <pc:sldMk cId="2860187698" sldId="257"/>
            <ac:graphicFrameMk id="2" creationId="{DA77093E-8E60-8BF0-FC96-0B10AEA6E761}"/>
          </ac:graphicFrameMkLst>
        </pc:graphicFrameChg>
        <pc:graphicFrameChg chg="add del">
          <ac:chgData name="Laura Delahay" userId="7195c287-890a-406b-9fb0-ded38f069dd5" providerId="ADAL" clId="{118FBB57-1E76-4B47-9DB5-D132E8D08BF1}" dt="2023-11-22T14:34:54.847" v="4" actId="478"/>
          <ac:graphicFrameMkLst>
            <pc:docMk/>
            <pc:sldMk cId="2860187698" sldId="257"/>
            <ac:graphicFrameMk id="6" creationId="{DA77093E-8E60-8BF0-FC96-0B10AEA6E761}"/>
          </ac:graphicFrameMkLst>
        </pc:graphicFrameChg>
      </pc:sldChg>
      <pc:sldChg chg="addSp delSp modSp mod">
        <pc:chgData name="Laura Delahay" userId="7195c287-890a-406b-9fb0-ded38f069dd5" providerId="ADAL" clId="{118FBB57-1E76-4B47-9DB5-D132E8D08BF1}" dt="2023-11-27T14:52:20.619" v="41" actId="962"/>
        <pc:sldMkLst>
          <pc:docMk/>
          <pc:sldMk cId="2019316388" sldId="259"/>
        </pc:sldMkLst>
        <pc:graphicFrameChg chg="del">
          <ac:chgData name="Laura Delahay" userId="7195c287-890a-406b-9fb0-ded38f069dd5" providerId="ADAL" clId="{118FBB57-1E76-4B47-9DB5-D132E8D08BF1}" dt="2023-11-27T14:47:51.673" v="21" actId="478"/>
          <ac:graphicFrameMkLst>
            <pc:docMk/>
            <pc:sldMk cId="2019316388" sldId="259"/>
            <ac:graphicFrameMk id="2" creationId="{37C7DFE1-5574-1608-2602-7A498C408532}"/>
          </ac:graphicFrameMkLst>
        </pc:graphicFrameChg>
        <pc:graphicFrameChg chg="add mod">
          <ac:chgData name="Laura Delahay" userId="7195c287-890a-406b-9fb0-ded38f069dd5" providerId="ADAL" clId="{118FBB57-1E76-4B47-9DB5-D132E8D08BF1}" dt="2023-11-27T14:52:20.619" v="41" actId="962"/>
          <ac:graphicFrameMkLst>
            <pc:docMk/>
            <pc:sldMk cId="2019316388" sldId="259"/>
            <ac:graphicFrameMk id="5" creationId="{37C7DFE1-5574-1608-2602-7A498C408532}"/>
          </ac:graphicFrameMkLst>
        </pc:graphicFrameChg>
      </pc:sldChg>
      <pc:sldChg chg="addSp delSp modSp mod">
        <pc:chgData name="Laura Delahay" userId="7195c287-890a-406b-9fb0-ded38f069dd5" providerId="ADAL" clId="{118FBB57-1E76-4B47-9DB5-D132E8D08BF1}" dt="2023-11-27T14:51:51.559" v="39" actId="962"/>
        <pc:sldMkLst>
          <pc:docMk/>
          <pc:sldMk cId="1298211182" sldId="260"/>
        </pc:sldMkLst>
        <pc:graphicFrameChg chg="del">
          <ac:chgData name="Laura Delahay" userId="7195c287-890a-406b-9fb0-ded38f069dd5" providerId="ADAL" clId="{118FBB57-1E76-4B47-9DB5-D132E8D08BF1}" dt="2023-11-27T14:48:50.012" v="26" actId="478"/>
          <ac:graphicFrameMkLst>
            <pc:docMk/>
            <pc:sldMk cId="1298211182" sldId="260"/>
            <ac:graphicFrameMk id="2" creationId="{2619380F-D71A-E3D8-FC76-056E25F8E9DF}"/>
          </ac:graphicFrameMkLst>
        </pc:graphicFrameChg>
        <pc:graphicFrameChg chg="add mod">
          <ac:chgData name="Laura Delahay" userId="7195c287-890a-406b-9fb0-ded38f069dd5" providerId="ADAL" clId="{118FBB57-1E76-4B47-9DB5-D132E8D08BF1}" dt="2023-11-27T14:51:51.559" v="39" actId="962"/>
          <ac:graphicFrameMkLst>
            <pc:docMk/>
            <pc:sldMk cId="1298211182" sldId="260"/>
            <ac:graphicFrameMk id="5" creationId="{2619380F-D71A-E3D8-FC76-056E25F8E9DF}"/>
          </ac:graphicFrameMkLst>
        </pc:graphicFrameChg>
      </pc:sldChg>
      <pc:sldChg chg="addSp delSp modSp mod">
        <pc:chgData name="Laura Delahay" userId="7195c287-890a-406b-9fb0-ded38f069dd5" providerId="ADAL" clId="{118FBB57-1E76-4B47-9DB5-D132E8D08BF1}" dt="2023-11-27T14:50:23.148" v="37" actId="962"/>
        <pc:sldMkLst>
          <pc:docMk/>
          <pc:sldMk cId="3145506032" sldId="262"/>
        </pc:sldMkLst>
        <pc:graphicFrameChg chg="del">
          <ac:chgData name="Laura Delahay" userId="7195c287-890a-406b-9fb0-ded38f069dd5" providerId="ADAL" clId="{118FBB57-1E76-4B47-9DB5-D132E8D08BF1}" dt="2023-11-27T14:49:20.748" v="32" actId="478"/>
          <ac:graphicFrameMkLst>
            <pc:docMk/>
            <pc:sldMk cId="3145506032" sldId="262"/>
            <ac:graphicFrameMk id="2" creationId="{3A48182D-19DB-85D3-9421-19F1ABC3A855}"/>
          </ac:graphicFrameMkLst>
        </pc:graphicFrameChg>
        <pc:graphicFrameChg chg="add mod">
          <ac:chgData name="Laura Delahay" userId="7195c287-890a-406b-9fb0-ded38f069dd5" providerId="ADAL" clId="{118FBB57-1E76-4B47-9DB5-D132E8D08BF1}" dt="2023-11-27T14:50:23.148" v="37" actId="962"/>
          <ac:graphicFrameMkLst>
            <pc:docMk/>
            <pc:sldMk cId="3145506032" sldId="262"/>
            <ac:graphicFrameMk id="7" creationId="{3A48182D-19DB-85D3-9421-19F1ABC3A855}"/>
          </ac:graphicFrameMkLst>
        </pc:graphicFrameChg>
      </pc:sldChg>
      <pc:sldChg chg="addSp delSp modSp mod">
        <pc:chgData name="Laura Delahay" userId="7195c287-890a-406b-9fb0-ded38f069dd5" providerId="ADAL" clId="{118FBB57-1E76-4B47-9DB5-D132E8D08BF1}" dt="2023-11-27T14:53:11.449" v="45" actId="962"/>
        <pc:sldMkLst>
          <pc:docMk/>
          <pc:sldMk cId="1758236196" sldId="263"/>
        </pc:sldMkLst>
        <pc:graphicFrameChg chg="add mod">
          <ac:chgData name="Laura Delahay" userId="7195c287-890a-406b-9fb0-ded38f069dd5" providerId="ADAL" clId="{118FBB57-1E76-4B47-9DB5-D132E8D08BF1}" dt="2023-11-27T14:53:11.449" v="45" actId="962"/>
          <ac:graphicFrameMkLst>
            <pc:docMk/>
            <pc:sldMk cId="1758236196" sldId="263"/>
            <ac:graphicFrameMk id="2" creationId="{C0322FDB-D2A1-4336-8F07-1E2471AE178C}"/>
          </ac:graphicFrameMkLst>
        </pc:graphicFrameChg>
        <pc:graphicFrameChg chg="add mod">
          <ac:chgData name="Laura Delahay" userId="7195c287-890a-406b-9fb0-ded38f069dd5" providerId="ADAL" clId="{118FBB57-1E76-4B47-9DB5-D132E8D08BF1}" dt="2023-11-27T14:52:47.576" v="43" actId="962"/>
          <ac:graphicFrameMkLst>
            <pc:docMk/>
            <pc:sldMk cId="1758236196" sldId="263"/>
            <ac:graphicFrameMk id="3" creationId="{E7BB91CD-77D4-D478-CD46-E5DB51B3F850}"/>
          </ac:graphicFrameMkLst>
        </pc:graphicFrameChg>
        <pc:graphicFrameChg chg="del">
          <ac:chgData name="Laura Delahay" userId="7195c287-890a-406b-9fb0-ded38f069dd5" providerId="ADAL" clId="{118FBB57-1E76-4B47-9DB5-D132E8D08BF1}" dt="2023-11-27T14:47:23.206" v="16" actId="478"/>
          <ac:graphicFrameMkLst>
            <pc:docMk/>
            <pc:sldMk cId="1758236196" sldId="263"/>
            <ac:graphicFrameMk id="5" creationId="{E7BB91CD-77D4-D478-CD46-E5DB51B3F850}"/>
          </ac:graphicFrameMkLst>
        </pc:graphicFrameChg>
        <pc:graphicFrameChg chg="del">
          <ac:chgData name="Laura Delahay" userId="7195c287-890a-406b-9fb0-ded38f069dd5" providerId="ADAL" clId="{118FBB57-1E76-4B47-9DB5-D132E8D08BF1}" dt="2023-11-27T14:46:57.678" v="12" actId="478"/>
          <ac:graphicFrameMkLst>
            <pc:docMk/>
            <pc:sldMk cId="1758236196" sldId="263"/>
            <ac:graphicFrameMk id="6" creationId="{C0322FDB-D2A1-4336-8F07-1E2471AE178C}"/>
          </ac:graphicFrameMkLst>
        </pc:graphicFrameChg>
      </pc:sldChg>
    </pc:docChg>
  </pc:docChgLst>
  <pc:docChgLst>
    <pc:chgData name="Slater, Sam" userId="S::sam.slater@gwent.police.uk::0ee08b63-8e4b-4f5f-9ca7-e24f1e6a197b" providerId="AD" clId="Web-{AAAA9109-0A9F-4F7D-A049-0E81FC9AD27A}"/>
    <pc:docChg chg="modSld">
      <pc:chgData name="Slater, Sam" userId="S::sam.slater@gwent.police.uk::0ee08b63-8e4b-4f5f-9ca7-e24f1e6a197b" providerId="AD" clId="Web-{AAAA9109-0A9F-4F7D-A049-0E81FC9AD27A}" dt="2023-07-05T21:05:26.101" v="117" actId="20577"/>
      <pc:docMkLst>
        <pc:docMk/>
      </pc:docMkLst>
      <pc:sldChg chg="modSp">
        <pc:chgData name="Slater, Sam" userId="S::sam.slater@gwent.police.uk::0ee08b63-8e4b-4f5f-9ca7-e24f1e6a197b" providerId="AD" clId="Web-{AAAA9109-0A9F-4F7D-A049-0E81FC9AD27A}" dt="2023-07-05T21:05:26.101" v="117" actId="20577"/>
        <pc:sldMkLst>
          <pc:docMk/>
          <pc:sldMk cId="1758236196" sldId="263"/>
        </pc:sldMkLst>
        <pc:spChg chg="mod">
          <ac:chgData name="Slater, Sam" userId="S::sam.slater@gwent.police.uk::0ee08b63-8e4b-4f5f-9ca7-e24f1e6a197b" providerId="AD" clId="Web-{AAAA9109-0A9F-4F7D-A049-0E81FC9AD27A}" dt="2023-07-05T21:05:26.101" v="117" actId="20577"/>
          <ac:spMkLst>
            <pc:docMk/>
            <pc:sldMk cId="1758236196" sldId="263"/>
            <ac:spMk id="29" creationId="{DB4ED1FC-5AE8-D19A-58D4-3C11A0D986C7}"/>
          </ac:spMkLst>
        </pc:spChg>
        <pc:graphicFrameChg chg="mod">
          <ac:chgData name="Slater, Sam" userId="S::sam.slater@gwent.police.uk::0ee08b63-8e4b-4f5f-9ca7-e24f1e6a197b" providerId="AD" clId="Web-{AAAA9109-0A9F-4F7D-A049-0E81FC9AD27A}" dt="2023-07-05T21:02:43.863" v="16" actId="1076"/>
          <ac:graphicFrameMkLst>
            <pc:docMk/>
            <pc:sldMk cId="1758236196" sldId="263"/>
            <ac:graphicFrameMk id="9" creationId="{DC76FECF-57AA-D323-F71D-6F6FA7F6A70F}"/>
          </ac:graphicFrameMkLst>
        </pc:graphicFrameChg>
        <pc:graphicFrameChg chg="mod modGraphic">
          <ac:chgData name="Slater, Sam" userId="S::sam.slater@gwent.police.uk::0ee08b63-8e4b-4f5f-9ca7-e24f1e6a197b" providerId="AD" clId="Web-{AAAA9109-0A9F-4F7D-A049-0E81FC9AD27A}" dt="2023-07-05T21:04:42.881" v="69"/>
          <ac:graphicFrameMkLst>
            <pc:docMk/>
            <pc:sldMk cId="1758236196" sldId="263"/>
            <ac:graphicFrameMk id="12" creationId="{33BF9305-A678-3F49-118D-8CC42AB5ACD7}"/>
          </ac:graphicFrameMkLst>
        </pc:graphicFrameChg>
        <pc:picChg chg="mod">
          <ac:chgData name="Slater, Sam" userId="S::sam.slater@gwent.police.uk::0ee08b63-8e4b-4f5f-9ca7-e24f1e6a197b" providerId="AD" clId="Web-{AAAA9109-0A9F-4F7D-A049-0E81FC9AD27A}" dt="2023-07-05T21:02:54.472" v="19" actId="1076"/>
          <ac:picMkLst>
            <pc:docMk/>
            <pc:sldMk cId="1758236196" sldId="263"/>
            <ac:picMk id="13" creationId="{99F6DC3B-D74A-43A4-B98C-AB646462DC38}"/>
          </ac:picMkLst>
        </pc:picChg>
        <pc:picChg chg="mod">
          <ac:chgData name="Slater, Sam" userId="S::sam.slater@gwent.police.uk::0ee08b63-8e4b-4f5f-9ca7-e24f1e6a197b" providerId="AD" clId="Web-{AAAA9109-0A9F-4F7D-A049-0E81FC9AD27A}" dt="2023-07-05T21:02:50.363" v="18" actId="1076"/>
          <ac:picMkLst>
            <pc:docMk/>
            <pc:sldMk cId="1758236196" sldId="263"/>
            <ac:picMk id="14" creationId="{6F2EE5C1-E1E8-C833-340E-83ECE8425E87}"/>
          </ac:picMkLst>
        </pc:picChg>
      </pc:sldChg>
    </pc:docChg>
  </pc:docChgLst>
  <pc:docChgLst>
    <pc:chgData name="Slater, Sam" userId="0ee08b63-8e4b-4f5f-9ca7-e24f1e6a197b" providerId="ADAL" clId="{0EF92A1B-4F98-49CA-876E-7DBD837457BA}"/>
    <pc:docChg chg="undo custSel modSld">
      <pc:chgData name="Slater, Sam" userId="0ee08b63-8e4b-4f5f-9ca7-e24f1e6a197b" providerId="ADAL" clId="{0EF92A1B-4F98-49CA-876E-7DBD837457BA}" dt="2024-05-13T16:02:57.472" v="1971" actId="20577"/>
      <pc:docMkLst>
        <pc:docMk/>
      </pc:docMkLst>
      <pc:sldChg chg="addSp delSp modSp mod">
        <pc:chgData name="Slater, Sam" userId="0ee08b63-8e4b-4f5f-9ca7-e24f1e6a197b" providerId="ADAL" clId="{0EF92A1B-4F98-49CA-876E-7DBD837457BA}" dt="2024-05-13T15:48:57.932" v="1860" actId="6549"/>
        <pc:sldMkLst>
          <pc:docMk/>
          <pc:sldMk cId="2860187698" sldId="257"/>
        </pc:sldMkLst>
        <pc:spChg chg="mod">
          <ac:chgData name="Slater, Sam" userId="0ee08b63-8e4b-4f5f-9ca7-e24f1e6a197b" providerId="ADAL" clId="{0EF92A1B-4F98-49CA-876E-7DBD837457BA}" dt="2024-05-13T15:48:57.932" v="1860" actId="6549"/>
          <ac:spMkLst>
            <pc:docMk/>
            <pc:sldMk cId="2860187698" sldId="257"/>
            <ac:spMk id="29" creationId="{DB4ED1FC-5AE8-D19A-58D4-3C11A0D986C7}"/>
          </ac:spMkLst>
        </pc:spChg>
        <pc:graphicFrameChg chg="add del">
          <ac:chgData name="Slater, Sam" userId="0ee08b63-8e4b-4f5f-9ca7-e24f1e6a197b" providerId="ADAL" clId="{0EF92A1B-4F98-49CA-876E-7DBD837457BA}" dt="2024-05-13T15:21:43.188" v="403" actId="478"/>
          <ac:graphicFrameMkLst>
            <pc:docMk/>
            <pc:sldMk cId="2860187698" sldId="257"/>
            <ac:graphicFrameMk id="5" creationId="{DA77093E-8E60-8BF0-FC96-0B10AEA6E761}"/>
          </ac:graphicFrameMkLst>
        </pc:graphicFrameChg>
        <pc:picChg chg="add del mod">
          <ac:chgData name="Slater, Sam" userId="0ee08b63-8e4b-4f5f-9ca7-e24f1e6a197b" providerId="ADAL" clId="{0EF92A1B-4F98-49CA-876E-7DBD837457BA}" dt="2024-05-13T15:21:42.502" v="402"/>
          <ac:picMkLst>
            <pc:docMk/>
            <pc:sldMk cId="2860187698" sldId="257"/>
            <ac:picMk id="2" creationId="{2F86A96B-719F-E39B-E707-1D541E743A3A}"/>
          </ac:picMkLst>
        </pc:picChg>
      </pc:sldChg>
      <pc:sldChg chg="modSp mod">
        <pc:chgData name="Slater, Sam" userId="0ee08b63-8e4b-4f5f-9ca7-e24f1e6a197b" providerId="ADAL" clId="{0EF92A1B-4F98-49CA-876E-7DBD837457BA}" dt="2024-05-13T15:39:26.091" v="1232" actId="20577"/>
        <pc:sldMkLst>
          <pc:docMk/>
          <pc:sldMk cId="2019316388" sldId="259"/>
        </pc:sldMkLst>
        <pc:spChg chg="mod">
          <ac:chgData name="Slater, Sam" userId="0ee08b63-8e4b-4f5f-9ca7-e24f1e6a197b" providerId="ADAL" clId="{0EF92A1B-4F98-49CA-876E-7DBD837457BA}" dt="2024-05-13T15:39:26.091" v="1232" actId="20577"/>
          <ac:spMkLst>
            <pc:docMk/>
            <pc:sldMk cId="2019316388" sldId="259"/>
            <ac:spMk id="29" creationId="{DB4ED1FC-5AE8-D19A-58D4-3C11A0D986C7}"/>
          </ac:spMkLst>
        </pc:spChg>
      </pc:sldChg>
      <pc:sldChg chg="modSp mod">
        <pc:chgData name="Slater, Sam" userId="0ee08b63-8e4b-4f5f-9ca7-e24f1e6a197b" providerId="ADAL" clId="{0EF92A1B-4F98-49CA-876E-7DBD837457BA}" dt="2024-05-13T15:44:00.895" v="1707" actId="20577"/>
        <pc:sldMkLst>
          <pc:docMk/>
          <pc:sldMk cId="1298211182" sldId="260"/>
        </pc:sldMkLst>
        <pc:spChg chg="mod">
          <ac:chgData name="Slater, Sam" userId="0ee08b63-8e4b-4f5f-9ca7-e24f1e6a197b" providerId="ADAL" clId="{0EF92A1B-4F98-49CA-876E-7DBD837457BA}" dt="2024-05-13T15:44:00.895" v="1707" actId="20577"/>
          <ac:spMkLst>
            <pc:docMk/>
            <pc:sldMk cId="1298211182" sldId="260"/>
            <ac:spMk id="29" creationId="{DB4ED1FC-5AE8-D19A-58D4-3C11A0D986C7}"/>
          </ac:spMkLst>
        </pc:spChg>
      </pc:sldChg>
      <pc:sldChg chg="delSp modSp mod">
        <pc:chgData name="Slater, Sam" userId="0ee08b63-8e4b-4f5f-9ca7-e24f1e6a197b" providerId="ADAL" clId="{0EF92A1B-4F98-49CA-876E-7DBD837457BA}" dt="2024-05-13T16:02:07.416" v="1964" actId="20577"/>
        <pc:sldMkLst>
          <pc:docMk/>
          <pc:sldMk cId="3572204799" sldId="261"/>
        </pc:sldMkLst>
        <pc:spChg chg="mod">
          <ac:chgData name="Slater, Sam" userId="0ee08b63-8e4b-4f5f-9ca7-e24f1e6a197b" providerId="ADAL" clId="{0EF92A1B-4F98-49CA-876E-7DBD837457BA}" dt="2024-05-13T16:02:07.416" v="1964" actId="20577"/>
          <ac:spMkLst>
            <pc:docMk/>
            <pc:sldMk cId="3572204799" sldId="261"/>
            <ac:spMk id="29" creationId="{DB4ED1FC-5AE8-D19A-58D4-3C11A0D986C7}"/>
          </ac:spMkLst>
        </pc:spChg>
        <pc:picChg chg="mod">
          <ac:chgData name="Slater, Sam" userId="0ee08b63-8e4b-4f5f-9ca7-e24f1e6a197b" providerId="ADAL" clId="{0EF92A1B-4F98-49CA-876E-7DBD837457BA}" dt="2024-05-13T15:45:36.428" v="1833" actId="962"/>
          <ac:picMkLst>
            <pc:docMk/>
            <pc:sldMk cId="3572204799" sldId="261"/>
            <ac:picMk id="5" creationId="{D7364D1B-90C5-5136-059C-C0C59F2B1711}"/>
          </ac:picMkLst>
        </pc:picChg>
        <pc:picChg chg="del">
          <ac:chgData name="Slater, Sam" userId="0ee08b63-8e4b-4f5f-9ca7-e24f1e6a197b" providerId="ADAL" clId="{0EF92A1B-4F98-49CA-876E-7DBD837457BA}" dt="2024-05-13T15:48:03.177" v="1858" actId="478"/>
          <ac:picMkLst>
            <pc:docMk/>
            <pc:sldMk cId="3572204799" sldId="261"/>
            <ac:picMk id="10" creationId="{E97F66EB-E714-8D77-F113-2523C9057010}"/>
          </ac:picMkLst>
        </pc:picChg>
      </pc:sldChg>
      <pc:sldChg chg="modSp mod">
        <pc:chgData name="Slater, Sam" userId="0ee08b63-8e4b-4f5f-9ca7-e24f1e6a197b" providerId="ADAL" clId="{0EF92A1B-4F98-49CA-876E-7DBD837457BA}" dt="2024-05-13T16:02:57.472" v="1971" actId="20577"/>
        <pc:sldMkLst>
          <pc:docMk/>
          <pc:sldMk cId="3145506032" sldId="262"/>
        </pc:sldMkLst>
        <pc:spChg chg="mod">
          <ac:chgData name="Slater, Sam" userId="0ee08b63-8e4b-4f5f-9ca7-e24f1e6a197b" providerId="ADAL" clId="{0EF92A1B-4F98-49CA-876E-7DBD837457BA}" dt="2024-05-13T16:02:57.472" v="1971" actId="20577"/>
          <ac:spMkLst>
            <pc:docMk/>
            <pc:sldMk cId="3145506032" sldId="262"/>
            <ac:spMk id="29" creationId="{DB4ED1FC-5AE8-D19A-58D4-3C11A0D986C7}"/>
          </ac:spMkLst>
        </pc:spChg>
        <pc:graphicFrameChg chg="modGraphic">
          <ac:chgData name="Slater, Sam" userId="0ee08b63-8e4b-4f5f-9ca7-e24f1e6a197b" providerId="ADAL" clId="{0EF92A1B-4F98-49CA-876E-7DBD837457BA}" dt="2024-05-13T15:50:28.605" v="1876" actId="20577"/>
          <ac:graphicFrameMkLst>
            <pc:docMk/>
            <pc:sldMk cId="3145506032" sldId="262"/>
            <ac:graphicFrameMk id="5" creationId="{6BF14114-1A53-82DC-D7C8-19734C6E9902}"/>
          </ac:graphicFrameMkLst>
        </pc:graphicFrameChg>
      </pc:sldChg>
      <pc:sldChg chg="modSp mod">
        <pc:chgData name="Slater, Sam" userId="0ee08b63-8e4b-4f5f-9ca7-e24f1e6a197b" providerId="ADAL" clId="{0EF92A1B-4F98-49CA-876E-7DBD837457BA}" dt="2024-05-13T16:01:01.232" v="1922" actId="20577"/>
        <pc:sldMkLst>
          <pc:docMk/>
          <pc:sldMk cId="1758236196" sldId="263"/>
        </pc:sldMkLst>
        <pc:spChg chg="mod">
          <ac:chgData name="Slater, Sam" userId="0ee08b63-8e4b-4f5f-9ca7-e24f1e6a197b" providerId="ADAL" clId="{0EF92A1B-4F98-49CA-876E-7DBD837457BA}" dt="2024-05-13T16:01:01.232" v="1922" actId="20577"/>
          <ac:spMkLst>
            <pc:docMk/>
            <pc:sldMk cId="1758236196" sldId="263"/>
            <ac:spMk id="29" creationId="{DB4ED1FC-5AE8-D19A-58D4-3C11A0D986C7}"/>
          </ac:spMkLst>
        </pc:spChg>
      </pc:sldChg>
    </pc:docChg>
  </pc:docChgLst>
  <pc:docChgLst>
    <pc:chgData name="Laura Delahay" userId="S::laura.bolton@gwent.police.uk::7195c287-890a-406b-9fb0-ded38f069dd5" providerId="AD" clId="Web-{14CB5B6B-0FEA-41DD-835F-2D1D190B1CDD}"/>
    <pc:docChg chg="delSld modSld">
      <pc:chgData name="Laura Delahay" userId="S::laura.bolton@gwent.police.uk::7195c287-890a-406b-9fb0-ded38f069dd5" providerId="AD" clId="Web-{14CB5B6B-0FEA-41DD-835F-2D1D190B1CDD}" dt="2023-07-04T13:54:28.967" v="354" actId="1076"/>
      <pc:docMkLst>
        <pc:docMk/>
      </pc:docMkLst>
      <pc:sldChg chg="modSp del">
        <pc:chgData name="Laura Delahay" userId="S::laura.bolton@gwent.police.uk::7195c287-890a-406b-9fb0-ded38f069dd5" providerId="AD" clId="Web-{14CB5B6B-0FEA-41DD-835F-2D1D190B1CDD}" dt="2023-07-04T13:34:49.902" v="320"/>
        <pc:sldMkLst>
          <pc:docMk/>
          <pc:sldMk cId="3893481147" sldId="258"/>
        </pc:sldMkLst>
        <pc:graphicFrameChg chg="mod">
          <ac:chgData name="Laura Delahay" userId="S::laura.bolton@gwent.police.uk::7195c287-890a-406b-9fb0-ded38f069dd5" providerId="AD" clId="Web-{14CB5B6B-0FEA-41DD-835F-2D1D190B1CDD}" dt="2023-07-04T11:38:51.563" v="0" actId="1076"/>
          <ac:graphicFrameMkLst>
            <pc:docMk/>
            <pc:sldMk cId="3893481147" sldId="258"/>
            <ac:graphicFrameMk id="5" creationId="{B22870A6-36F8-E799-0D75-9FBCDE9258B1}"/>
          </ac:graphicFrameMkLst>
        </pc:graphicFrameChg>
      </pc:sldChg>
      <pc:sldChg chg="addSp delSp modSp">
        <pc:chgData name="Laura Delahay" userId="S::laura.bolton@gwent.police.uk::7195c287-890a-406b-9fb0-ded38f069dd5" providerId="AD" clId="Web-{14CB5B6B-0FEA-41DD-835F-2D1D190B1CDD}" dt="2023-07-04T13:54:28.967" v="354" actId="1076"/>
        <pc:sldMkLst>
          <pc:docMk/>
          <pc:sldMk cId="3572204799" sldId="261"/>
        </pc:sldMkLst>
        <pc:spChg chg="add del mod">
          <ac:chgData name="Laura Delahay" userId="S::laura.bolton@gwent.police.uk::7195c287-890a-406b-9fb0-ded38f069dd5" providerId="AD" clId="Web-{14CB5B6B-0FEA-41DD-835F-2D1D190B1CDD}" dt="2023-07-04T13:39:02.154" v="343"/>
          <ac:spMkLst>
            <pc:docMk/>
            <pc:sldMk cId="3572204799" sldId="261"/>
            <ac:spMk id="6" creationId="{33F7B3A3-C3BC-3132-0E97-12B65AFF0CBA}"/>
          </ac:spMkLst>
        </pc:spChg>
        <pc:graphicFrameChg chg="del mod modGraphic">
          <ac:chgData name="Laura Delahay" userId="S::laura.bolton@gwent.police.uk::7195c287-890a-406b-9fb0-ded38f069dd5" providerId="AD" clId="Web-{14CB5B6B-0FEA-41DD-835F-2D1D190B1CDD}" dt="2023-07-04T13:53:36.916" v="346"/>
          <ac:graphicFrameMkLst>
            <pc:docMk/>
            <pc:sldMk cId="3572204799" sldId="261"/>
            <ac:graphicFrameMk id="2" creationId="{1F01A528-5652-332D-7E26-1642624D2103}"/>
          </ac:graphicFrameMkLst>
        </pc:graphicFrameChg>
        <pc:graphicFrameChg chg="mod">
          <ac:chgData name="Laura Delahay" userId="S::laura.bolton@gwent.police.uk::7195c287-890a-406b-9fb0-ded38f069dd5" providerId="AD" clId="Web-{14CB5B6B-0FEA-41DD-835F-2D1D190B1CDD}" dt="2023-07-04T13:54:21.435" v="352" actId="1076"/>
          <ac:graphicFrameMkLst>
            <pc:docMk/>
            <pc:sldMk cId="3572204799" sldId="261"/>
            <ac:graphicFrameMk id="3" creationId="{112D6020-687B-CFB9-D57A-816614B0F4C2}"/>
          </ac:graphicFrameMkLst>
        </pc:graphicFrameChg>
        <pc:graphicFrameChg chg="add del mod">
          <ac:chgData name="Laura Delahay" userId="S::laura.bolton@gwent.police.uk::7195c287-890a-406b-9fb0-ded38f069dd5" providerId="AD" clId="Web-{14CB5B6B-0FEA-41DD-835F-2D1D190B1CDD}" dt="2023-07-04T13:53:51.386" v="348"/>
          <ac:graphicFrameMkLst>
            <pc:docMk/>
            <pc:sldMk cId="3572204799" sldId="261"/>
            <ac:graphicFrameMk id="9" creationId="{8258CA6B-BF00-0B66-E0E5-B4777057D4F3}"/>
          </ac:graphicFrameMkLst>
        </pc:graphicFrameChg>
        <pc:picChg chg="add mod">
          <ac:chgData name="Laura Delahay" userId="S::laura.bolton@gwent.police.uk::7195c287-890a-406b-9fb0-ded38f069dd5" providerId="AD" clId="Web-{14CB5B6B-0FEA-41DD-835F-2D1D190B1CDD}" dt="2023-07-04T13:54:28.967" v="354" actId="1076"/>
          <ac:picMkLst>
            <pc:docMk/>
            <pc:sldMk cId="3572204799" sldId="261"/>
            <ac:picMk id="10" creationId="{E97F66EB-E714-8D77-F113-2523C9057010}"/>
          </ac:picMkLst>
        </pc:picChg>
        <pc:picChg chg="mod">
          <ac:chgData name="Laura Delahay" userId="S::laura.bolton@gwent.police.uk::7195c287-890a-406b-9fb0-ded38f069dd5" providerId="AD" clId="Web-{14CB5B6B-0FEA-41DD-835F-2D1D190B1CDD}" dt="2023-07-04T13:54:24.888" v="353" actId="1076"/>
          <ac:picMkLst>
            <pc:docMk/>
            <pc:sldMk cId="3572204799" sldId="261"/>
            <ac:picMk id="1026" creationId="{18DF00CD-3B75-C443-A974-E6771CDCCD0F}"/>
          </ac:picMkLst>
        </pc:picChg>
      </pc:sldChg>
      <pc:sldChg chg="addSp delSp modSp">
        <pc:chgData name="Laura Delahay" userId="S::laura.bolton@gwent.police.uk::7195c287-890a-406b-9fb0-ded38f069dd5" providerId="AD" clId="Web-{14CB5B6B-0FEA-41DD-835F-2D1D190B1CDD}" dt="2023-07-04T13:34:31.776" v="319"/>
        <pc:sldMkLst>
          <pc:docMk/>
          <pc:sldMk cId="1758236196" sldId="263"/>
        </pc:sldMkLst>
        <pc:graphicFrameChg chg="del mod modGraphic">
          <ac:chgData name="Laura Delahay" userId="S::laura.bolton@gwent.police.uk::7195c287-890a-406b-9fb0-ded38f069dd5" providerId="AD" clId="Web-{14CB5B6B-0FEA-41DD-835F-2D1D190B1CDD}" dt="2023-07-04T12:54:20.253" v="4"/>
          <ac:graphicFrameMkLst>
            <pc:docMk/>
            <pc:sldMk cId="1758236196" sldId="263"/>
            <ac:graphicFrameMk id="3" creationId="{112D6020-687B-CFB9-D57A-816614B0F4C2}"/>
          </ac:graphicFrameMkLst>
        </pc:graphicFrameChg>
        <pc:graphicFrameChg chg="add del mod">
          <ac:chgData name="Laura Delahay" userId="S::laura.bolton@gwent.police.uk::7195c287-890a-406b-9fb0-ded38f069dd5" providerId="AD" clId="Web-{14CB5B6B-0FEA-41DD-835F-2D1D190B1CDD}" dt="2023-07-04T12:54:47.302" v="6"/>
          <ac:graphicFrameMkLst>
            <pc:docMk/>
            <pc:sldMk cId="1758236196" sldId="263"/>
            <ac:graphicFrameMk id="6" creationId="{750DEC54-A5E9-8417-42F3-1700254D29E1}"/>
          </ac:graphicFrameMkLst>
        </pc:graphicFrameChg>
        <pc:graphicFrameChg chg="add mod modGraphic">
          <ac:chgData name="Laura Delahay" userId="S::laura.bolton@gwent.police.uk::7195c287-890a-406b-9fb0-ded38f069dd5" providerId="AD" clId="Web-{14CB5B6B-0FEA-41DD-835F-2D1D190B1CDD}" dt="2023-07-04T13:34:31.776" v="319"/>
          <ac:graphicFrameMkLst>
            <pc:docMk/>
            <pc:sldMk cId="1758236196" sldId="263"/>
            <ac:graphicFrameMk id="9" creationId="{DC76FECF-57AA-D323-F71D-6F6FA7F6A70F}"/>
          </ac:graphicFrameMkLst>
        </pc:graphicFrameChg>
        <pc:graphicFrameChg chg="add del mod modGraphic">
          <ac:chgData name="Laura Delahay" userId="S::laura.bolton@gwent.police.uk::7195c287-890a-406b-9fb0-ded38f069dd5" providerId="AD" clId="Web-{14CB5B6B-0FEA-41DD-835F-2D1D190B1CDD}" dt="2023-07-04T13:02:16.707" v="166"/>
          <ac:graphicFrameMkLst>
            <pc:docMk/>
            <pc:sldMk cId="1758236196" sldId="263"/>
            <ac:graphicFrameMk id="11" creationId="{018CC891-D5E8-D65E-7DDD-EB05D1624254}"/>
          </ac:graphicFrameMkLst>
        </pc:graphicFrameChg>
        <pc:graphicFrameChg chg="add mod modGraphic">
          <ac:chgData name="Laura Delahay" userId="S::laura.bolton@gwent.police.uk::7195c287-890a-406b-9fb0-ded38f069dd5" providerId="AD" clId="Web-{14CB5B6B-0FEA-41DD-835F-2D1D190B1CDD}" dt="2023-07-04T13:33:42.179" v="317"/>
          <ac:graphicFrameMkLst>
            <pc:docMk/>
            <pc:sldMk cId="1758236196" sldId="263"/>
            <ac:graphicFrameMk id="12" creationId="{33BF9305-A678-3F49-118D-8CC42AB5ACD7}"/>
          </ac:graphicFrameMkLst>
        </pc:graphicFrameChg>
        <pc:picChg chg="del">
          <ac:chgData name="Laura Delahay" userId="S::laura.bolton@gwent.police.uk::7195c287-890a-406b-9fb0-ded38f069dd5" providerId="AD" clId="Web-{14CB5B6B-0FEA-41DD-835F-2D1D190B1CDD}" dt="2023-07-04T12:54:13.362" v="3"/>
          <ac:picMkLst>
            <pc:docMk/>
            <pc:sldMk cId="1758236196" sldId="263"/>
            <ac:picMk id="2" creationId="{74FDA6CE-98DC-E2AE-E553-FF49E604013C}"/>
          </ac:picMkLst>
        </pc:picChg>
        <pc:picChg chg="add del mod">
          <ac:chgData name="Laura Delahay" userId="S::laura.bolton@gwent.police.uk::7195c287-890a-406b-9fb0-ded38f069dd5" providerId="AD" clId="Web-{14CB5B6B-0FEA-41DD-835F-2D1D190B1CDD}" dt="2023-07-04T13:15:56.982" v="173"/>
          <ac:picMkLst>
            <pc:docMk/>
            <pc:sldMk cId="1758236196" sldId="263"/>
            <ac:picMk id="10" creationId="{22580E06-DB88-57F3-D484-B5F12C1FE13F}"/>
          </ac:picMkLst>
        </pc:picChg>
        <pc:picChg chg="add mod">
          <ac:chgData name="Laura Delahay" userId="S::laura.bolton@gwent.police.uk::7195c287-890a-406b-9fb0-ded38f069dd5" providerId="AD" clId="Web-{14CB5B6B-0FEA-41DD-835F-2D1D190B1CDD}" dt="2023-07-04T13:22:12.976" v="278" actId="1076"/>
          <ac:picMkLst>
            <pc:docMk/>
            <pc:sldMk cId="1758236196" sldId="263"/>
            <ac:picMk id="13" creationId="{99F6DC3B-D74A-43A4-B98C-AB646462DC38}"/>
          </ac:picMkLst>
        </pc:picChg>
        <pc:picChg chg="add mod">
          <ac:chgData name="Laura Delahay" userId="S::laura.bolton@gwent.police.uk::7195c287-890a-406b-9fb0-ded38f069dd5" providerId="AD" clId="Web-{14CB5B6B-0FEA-41DD-835F-2D1D190B1CDD}" dt="2023-07-04T13:22:20.789" v="279" actId="1076"/>
          <ac:picMkLst>
            <pc:docMk/>
            <pc:sldMk cId="1758236196" sldId="263"/>
            <ac:picMk id="14" creationId="{6F2EE5C1-E1E8-C833-340E-83ECE8425E87}"/>
          </ac:picMkLst>
        </pc:picChg>
      </pc:sldChg>
    </pc:docChg>
  </pc:docChgLst>
  <pc:docChgLst>
    <pc:chgData name="Laura Delahay" userId="7195c287-890a-406b-9fb0-ded38f069dd5" providerId="ADAL" clId="{6789B2A0-47D7-4AEB-A21A-1187A83B0862}"/>
    <pc:docChg chg="custSel modSld">
      <pc:chgData name="Laura Delahay" userId="7195c287-890a-406b-9fb0-ded38f069dd5" providerId="ADAL" clId="{6789B2A0-47D7-4AEB-A21A-1187A83B0862}" dt="2023-07-11T16:03:48.102" v="4" actId="14100"/>
      <pc:docMkLst>
        <pc:docMk/>
      </pc:docMkLst>
      <pc:sldChg chg="addSp delSp modSp mod">
        <pc:chgData name="Laura Delahay" userId="7195c287-890a-406b-9fb0-ded38f069dd5" providerId="ADAL" clId="{6789B2A0-47D7-4AEB-A21A-1187A83B0862}" dt="2023-07-11T16:03:48.102" v="4" actId="14100"/>
        <pc:sldMkLst>
          <pc:docMk/>
          <pc:sldMk cId="1758236196" sldId="263"/>
        </pc:sldMkLst>
        <pc:graphicFrameChg chg="add mod">
          <ac:chgData name="Laura Delahay" userId="7195c287-890a-406b-9fb0-ded38f069dd5" providerId="ADAL" clId="{6789B2A0-47D7-4AEB-A21A-1187A83B0862}" dt="2023-07-11T16:03:48.102" v="4" actId="14100"/>
          <ac:graphicFrameMkLst>
            <pc:docMk/>
            <pc:sldMk cId="1758236196" sldId="263"/>
            <ac:graphicFrameMk id="2" creationId="{E7BB91CD-77D4-D478-CD46-E5DB51B3F850}"/>
          </ac:graphicFrameMkLst>
        </pc:graphicFrameChg>
        <pc:picChg chg="del">
          <ac:chgData name="Laura Delahay" userId="7195c287-890a-406b-9fb0-ded38f069dd5" providerId="ADAL" clId="{6789B2A0-47D7-4AEB-A21A-1187A83B0862}" dt="2023-07-11T16:03:27.277" v="0" actId="478"/>
          <ac:picMkLst>
            <pc:docMk/>
            <pc:sldMk cId="1758236196" sldId="263"/>
            <ac:picMk id="13" creationId="{99F6DC3B-D74A-43A4-B98C-AB646462DC38}"/>
          </ac:picMkLst>
        </pc:picChg>
      </pc:sldChg>
    </pc:docChg>
  </pc:docChgLst>
  <pc:docChgLst>
    <pc:chgData name="Laura Delahay" userId="7195c287-890a-406b-9fb0-ded38f069dd5" providerId="ADAL" clId="{66E6E2C5-2A30-493E-A904-922E7270AABC}"/>
    <pc:docChg chg="modSld">
      <pc:chgData name="Laura Delahay" userId="7195c287-890a-406b-9fb0-ded38f069dd5" providerId="ADAL" clId="{66E6E2C5-2A30-493E-A904-922E7270AABC}" dt="2023-08-02T11:30:07.841" v="101" actId="962"/>
      <pc:docMkLst>
        <pc:docMk/>
      </pc:docMkLst>
      <pc:sldChg chg="modSp">
        <pc:chgData name="Laura Delahay" userId="7195c287-890a-406b-9fb0-ded38f069dd5" providerId="ADAL" clId="{66E6E2C5-2A30-493E-A904-922E7270AABC}" dt="2023-08-02T11:30:07.841" v="101" actId="962"/>
        <pc:sldMkLst>
          <pc:docMk/>
          <pc:sldMk cId="2860187698" sldId="257"/>
        </pc:sldMkLst>
        <pc:graphicFrameChg chg="mod">
          <ac:chgData name="Laura Delahay" userId="7195c287-890a-406b-9fb0-ded38f069dd5" providerId="ADAL" clId="{66E6E2C5-2A30-493E-A904-922E7270AABC}" dt="2023-08-02T11:30:07.841" v="101" actId="962"/>
          <ac:graphicFrameMkLst>
            <pc:docMk/>
            <pc:sldMk cId="2860187698" sldId="257"/>
            <ac:graphicFrameMk id="2" creationId="{DA77093E-8E60-8BF0-FC96-0B10AEA6E761}"/>
          </ac:graphicFrameMkLst>
        </pc:graphicFrameChg>
      </pc:sldChg>
    </pc:docChg>
  </pc:docChgLst>
  <pc:docChgLst>
    <pc:chgData name="Laura Delahay" userId="S::laura.bolton@gwent.police.uk::7195c287-890a-406b-9fb0-ded38f069dd5" providerId="AD" clId="Web-{D6264F63-42B6-4558-A188-6BA173DD9B19}"/>
    <pc:docChg chg="addSld modSld">
      <pc:chgData name="Laura Delahay" userId="S::laura.bolton@gwent.police.uk::7195c287-890a-406b-9fb0-ded38f069dd5" providerId="AD" clId="Web-{D6264F63-42B6-4558-A188-6BA173DD9B19}" dt="2023-07-03T15:19:54.296" v="6"/>
      <pc:docMkLst>
        <pc:docMk/>
      </pc:docMkLst>
      <pc:sldChg chg="addSp delSp modSp add replId">
        <pc:chgData name="Laura Delahay" userId="S::laura.bolton@gwent.police.uk::7195c287-890a-406b-9fb0-ded38f069dd5" providerId="AD" clId="Web-{D6264F63-42B6-4558-A188-6BA173DD9B19}" dt="2023-07-03T15:19:54.296" v="6"/>
        <pc:sldMkLst>
          <pc:docMk/>
          <pc:sldMk cId="1758236196" sldId="263"/>
        </pc:sldMkLst>
        <pc:graphicFrameChg chg="mod modGraphic">
          <ac:chgData name="Laura Delahay" userId="S::laura.bolton@gwent.police.uk::7195c287-890a-406b-9fb0-ded38f069dd5" providerId="AD" clId="Web-{D6264F63-42B6-4558-A188-6BA173DD9B19}" dt="2023-07-03T15:19:54.296" v="6"/>
          <ac:graphicFrameMkLst>
            <pc:docMk/>
            <pc:sldMk cId="1758236196" sldId="263"/>
            <ac:graphicFrameMk id="3" creationId="{112D6020-687B-CFB9-D57A-816614B0F4C2}"/>
          </ac:graphicFrameMkLst>
        </pc:graphicFrameChg>
        <pc:graphicFrameChg chg="del">
          <ac:chgData name="Laura Delahay" userId="S::laura.bolton@gwent.police.uk::7195c287-890a-406b-9fb0-ded38f069dd5" providerId="AD" clId="Web-{D6264F63-42B6-4558-A188-6BA173DD9B19}" dt="2023-07-03T15:19:05.170" v="1"/>
          <ac:graphicFrameMkLst>
            <pc:docMk/>
            <pc:sldMk cId="1758236196" sldId="263"/>
            <ac:graphicFrameMk id="5" creationId="{B22870A6-36F8-E799-0D75-9FBCDE9258B1}"/>
          </ac:graphicFrameMkLst>
        </pc:graphicFrameChg>
        <pc:picChg chg="add mod">
          <ac:chgData name="Laura Delahay" userId="S::laura.bolton@gwent.police.uk::7195c287-890a-406b-9fb0-ded38f069dd5" providerId="AD" clId="Web-{D6264F63-42B6-4558-A188-6BA173DD9B19}" dt="2023-07-03T15:19:14.405" v="4" actId="14100"/>
          <ac:picMkLst>
            <pc:docMk/>
            <pc:sldMk cId="1758236196" sldId="263"/>
            <ac:picMk id="2" creationId="{74FDA6CE-98DC-E2AE-E553-FF49E604013C}"/>
          </ac:picMkLst>
        </pc:picChg>
      </pc:sldChg>
    </pc:docChg>
  </pc:docChgLst>
  <pc:docChgLst>
    <pc:chgData name="Slater, Sam" userId="S::sam.slater@gwent.police.uk::0ee08b63-8e4b-4f5f-9ca7-e24f1e6a197b" providerId="AD" clId="Web-{AA1B1B99-B0F6-4392-AC38-870CE3915BDD}"/>
    <pc:docChg chg="modSld">
      <pc:chgData name="Slater, Sam" userId="S::sam.slater@gwent.police.uk::0ee08b63-8e4b-4f5f-9ca7-e24f1e6a197b" providerId="AD" clId="Web-{AA1B1B99-B0F6-4392-AC38-870CE3915BDD}" dt="2023-07-03T13:50:08.419" v="99" actId="20577"/>
      <pc:docMkLst>
        <pc:docMk/>
      </pc:docMkLst>
      <pc:sldChg chg="modSp">
        <pc:chgData name="Slater, Sam" userId="S::sam.slater@gwent.police.uk::0ee08b63-8e4b-4f5f-9ca7-e24f1e6a197b" providerId="AD" clId="Web-{AA1B1B99-B0F6-4392-AC38-870CE3915BDD}" dt="2023-07-03T13:48:22.194" v="40" actId="20577"/>
        <pc:sldMkLst>
          <pc:docMk/>
          <pc:sldMk cId="2860187698" sldId="257"/>
        </pc:sldMkLst>
        <pc:spChg chg="mod">
          <ac:chgData name="Slater, Sam" userId="S::sam.slater@gwent.police.uk::0ee08b63-8e4b-4f5f-9ca7-e24f1e6a197b" providerId="AD" clId="Web-{AA1B1B99-B0F6-4392-AC38-870CE3915BDD}" dt="2023-07-03T13:48:22.194" v="40" actId="20577"/>
          <ac:spMkLst>
            <pc:docMk/>
            <pc:sldMk cId="2860187698" sldId="257"/>
            <ac:spMk id="29" creationId="{DB4ED1FC-5AE8-D19A-58D4-3C11A0D986C7}"/>
          </ac:spMkLst>
        </pc:spChg>
      </pc:sldChg>
      <pc:sldChg chg="modSp">
        <pc:chgData name="Slater, Sam" userId="S::sam.slater@gwent.police.uk::0ee08b63-8e4b-4f5f-9ca7-e24f1e6a197b" providerId="AD" clId="Web-{AA1B1B99-B0F6-4392-AC38-870CE3915BDD}" dt="2023-07-03T13:50:08.419" v="99" actId="20577"/>
        <pc:sldMkLst>
          <pc:docMk/>
          <pc:sldMk cId="3893481147" sldId="258"/>
        </pc:sldMkLst>
        <pc:spChg chg="mod">
          <ac:chgData name="Slater, Sam" userId="S::sam.slater@gwent.police.uk::0ee08b63-8e4b-4f5f-9ca7-e24f1e6a197b" providerId="AD" clId="Web-{AA1B1B99-B0F6-4392-AC38-870CE3915BDD}" dt="2023-07-03T13:50:08.419" v="99" actId="20577"/>
          <ac:spMkLst>
            <pc:docMk/>
            <pc:sldMk cId="3893481147" sldId="258"/>
            <ac:spMk id="29" creationId="{DB4ED1FC-5AE8-D19A-58D4-3C11A0D986C7}"/>
          </ac:spMkLst>
        </pc:spChg>
      </pc:sldChg>
      <pc:sldChg chg="modSp">
        <pc:chgData name="Slater, Sam" userId="S::sam.slater@gwent.police.uk::0ee08b63-8e4b-4f5f-9ca7-e24f1e6a197b" providerId="AD" clId="Web-{AA1B1B99-B0F6-4392-AC38-870CE3915BDD}" dt="2023-07-03T13:49:58.981" v="97" actId="20577"/>
        <pc:sldMkLst>
          <pc:docMk/>
          <pc:sldMk cId="2019316388" sldId="259"/>
        </pc:sldMkLst>
        <pc:spChg chg="mod">
          <ac:chgData name="Slater, Sam" userId="S::sam.slater@gwent.police.uk::0ee08b63-8e4b-4f5f-9ca7-e24f1e6a197b" providerId="AD" clId="Web-{AA1B1B99-B0F6-4392-AC38-870CE3915BDD}" dt="2023-07-03T13:49:58.981" v="97" actId="20577"/>
          <ac:spMkLst>
            <pc:docMk/>
            <pc:sldMk cId="2019316388" sldId="259"/>
            <ac:spMk id="29" creationId="{DB4ED1FC-5AE8-D19A-58D4-3C11A0D986C7}"/>
          </ac:spMkLst>
        </pc:spChg>
      </pc:sldChg>
      <pc:sldChg chg="modSp">
        <pc:chgData name="Slater, Sam" userId="S::sam.slater@gwent.police.uk::0ee08b63-8e4b-4f5f-9ca7-e24f1e6a197b" providerId="AD" clId="Web-{AA1B1B99-B0F6-4392-AC38-870CE3915BDD}" dt="2023-07-03T13:49:52.153" v="95" actId="20577"/>
        <pc:sldMkLst>
          <pc:docMk/>
          <pc:sldMk cId="1298211182" sldId="260"/>
        </pc:sldMkLst>
        <pc:spChg chg="mod">
          <ac:chgData name="Slater, Sam" userId="S::sam.slater@gwent.police.uk::0ee08b63-8e4b-4f5f-9ca7-e24f1e6a197b" providerId="AD" clId="Web-{AA1B1B99-B0F6-4392-AC38-870CE3915BDD}" dt="2023-07-03T13:49:52.153" v="95" actId="20577"/>
          <ac:spMkLst>
            <pc:docMk/>
            <pc:sldMk cId="1298211182" sldId="260"/>
            <ac:spMk id="29" creationId="{DB4ED1FC-5AE8-D19A-58D4-3C11A0D986C7}"/>
          </ac:spMkLst>
        </pc:spChg>
      </pc:sldChg>
      <pc:sldChg chg="modSp">
        <pc:chgData name="Slater, Sam" userId="S::sam.slater@gwent.police.uk::0ee08b63-8e4b-4f5f-9ca7-e24f1e6a197b" providerId="AD" clId="Web-{AA1B1B99-B0F6-4392-AC38-870CE3915BDD}" dt="2023-07-03T13:48:52.055" v="65" actId="20577"/>
        <pc:sldMkLst>
          <pc:docMk/>
          <pc:sldMk cId="3572204799" sldId="261"/>
        </pc:sldMkLst>
        <pc:spChg chg="mod">
          <ac:chgData name="Slater, Sam" userId="S::sam.slater@gwent.police.uk::0ee08b63-8e4b-4f5f-9ca7-e24f1e6a197b" providerId="AD" clId="Web-{AA1B1B99-B0F6-4392-AC38-870CE3915BDD}" dt="2023-07-03T13:48:52.055" v="65" actId="20577"/>
          <ac:spMkLst>
            <pc:docMk/>
            <pc:sldMk cId="3572204799" sldId="261"/>
            <ac:spMk id="29" creationId="{DB4ED1FC-5AE8-D19A-58D4-3C11A0D986C7}"/>
          </ac:spMkLst>
        </pc:spChg>
      </pc:sldChg>
      <pc:sldChg chg="modSp">
        <pc:chgData name="Slater, Sam" userId="S::sam.slater@gwent.police.uk::0ee08b63-8e4b-4f5f-9ca7-e24f1e6a197b" providerId="AD" clId="Web-{AA1B1B99-B0F6-4392-AC38-870CE3915BDD}" dt="2023-07-03T13:49:45.105" v="89" actId="20577"/>
        <pc:sldMkLst>
          <pc:docMk/>
          <pc:sldMk cId="3145506032" sldId="262"/>
        </pc:sldMkLst>
        <pc:spChg chg="mod">
          <ac:chgData name="Slater, Sam" userId="S::sam.slater@gwent.police.uk::0ee08b63-8e4b-4f5f-9ca7-e24f1e6a197b" providerId="AD" clId="Web-{AA1B1B99-B0F6-4392-AC38-870CE3915BDD}" dt="2023-07-03T13:49:45.105" v="89" actId="20577"/>
          <ac:spMkLst>
            <pc:docMk/>
            <pc:sldMk cId="3145506032" sldId="262"/>
            <ac:spMk id="29" creationId="{DB4ED1FC-5AE8-D19A-58D4-3C11A0D986C7}"/>
          </ac:spMkLst>
        </pc:spChg>
      </pc:sldChg>
    </pc:docChg>
  </pc:docChgLst>
  <pc:docChgLst>
    <pc:chgData name="Slater, Sam" userId="0ee08b63-8e4b-4f5f-9ca7-e24f1e6a197b" providerId="ADAL" clId="{F594557A-0352-4D72-9FF1-ED8EC55AFC4C}"/>
    <pc:docChg chg="custSel modSld">
      <pc:chgData name="Slater, Sam" userId="0ee08b63-8e4b-4f5f-9ca7-e24f1e6a197b" providerId="ADAL" clId="{F594557A-0352-4D72-9FF1-ED8EC55AFC4C}" dt="2023-07-27T20:45:27.140" v="991" actId="13244"/>
      <pc:docMkLst>
        <pc:docMk/>
      </pc:docMkLst>
      <pc:sldChg chg="modSp mod">
        <pc:chgData name="Slater, Sam" userId="0ee08b63-8e4b-4f5f-9ca7-e24f1e6a197b" providerId="ADAL" clId="{F594557A-0352-4D72-9FF1-ED8EC55AFC4C}" dt="2023-07-27T20:40:29.016" v="716" actId="962"/>
        <pc:sldMkLst>
          <pc:docMk/>
          <pc:sldMk cId="414651398" sldId="256"/>
        </pc:sldMkLst>
        <pc:spChg chg="mod">
          <ac:chgData name="Slater, Sam" userId="0ee08b63-8e4b-4f5f-9ca7-e24f1e6a197b" providerId="ADAL" clId="{F594557A-0352-4D72-9FF1-ED8EC55AFC4C}" dt="2023-07-27T20:35:20.066" v="9" actId="20577"/>
          <ac:spMkLst>
            <pc:docMk/>
            <pc:sldMk cId="414651398" sldId="256"/>
            <ac:spMk id="6" creationId="{7686AC56-698F-5959-19C1-A280FC1ED09B}"/>
          </ac:spMkLst>
        </pc:spChg>
        <pc:picChg chg="mod">
          <ac:chgData name="Slater, Sam" userId="0ee08b63-8e4b-4f5f-9ca7-e24f1e6a197b" providerId="ADAL" clId="{F594557A-0352-4D72-9FF1-ED8EC55AFC4C}" dt="2023-07-27T20:40:29.016" v="716" actId="962"/>
          <ac:picMkLst>
            <pc:docMk/>
            <pc:sldMk cId="414651398" sldId="256"/>
            <ac:picMk id="8" creationId="{885E72AA-E6D0-2EF2-3D96-33389017142B}"/>
          </ac:picMkLst>
        </pc:picChg>
      </pc:sldChg>
      <pc:sldChg chg="delSp modSp mod">
        <pc:chgData name="Slater, Sam" userId="0ee08b63-8e4b-4f5f-9ca7-e24f1e6a197b" providerId="ADAL" clId="{F594557A-0352-4D72-9FF1-ED8EC55AFC4C}" dt="2023-07-27T20:42:50.281" v="724" actId="13244"/>
        <pc:sldMkLst>
          <pc:docMk/>
          <pc:sldMk cId="2860187698" sldId="257"/>
        </pc:sldMkLst>
        <pc:spChg chg="ord">
          <ac:chgData name="Slater, Sam" userId="0ee08b63-8e4b-4f5f-9ca7-e24f1e6a197b" providerId="ADAL" clId="{F594557A-0352-4D72-9FF1-ED8EC55AFC4C}" dt="2023-07-27T20:40:51.590" v="717" actId="13244"/>
          <ac:spMkLst>
            <pc:docMk/>
            <pc:sldMk cId="2860187698" sldId="257"/>
            <ac:spMk id="8" creationId="{93F8AE98-1960-98E6-82B3-F7056D379BFA}"/>
          </ac:spMkLst>
        </pc:spChg>
        <pc:spChg chg="del">
          <ac:chgData name="Slater, Sam" userId="0ee08b63-8e4b-4f5f-9ca7-e24f1e6a197b" providerId="ADAL" clId="{F594557A-0352-4D72-9FF1-ED8EC55AFC4C}" dt="2023-07-27T20:35:46.159" v="10" actId="478"/>
          <ac:spMkLst>
            <pc:docMk/>
            <pc:sldMk cId="2860187698" sldId="257"/>
            <ac:spMk id="28" creationId="{CAE625DE-14E9-7E07-D50F-F43CEA09D2D5}"/>
          </ac:spMkLst>
        </pc:spChg>
        <pc:spChg chg="ord">
          <ac:chgData name="Slater, Sam" userId="0ee08b63-8e4b-4f5f-9ca7-e24f1e6a197b" providerId="ADAL" clId="{F594557A-0352-4D72-9FF1-ED8EC55AFC4C}" dt="2023-07-27T20:42:50.281" v="724" actId="13244"/>
          <ac:spMkLst>
            <pc:docMk/>
            <pc:sldMk cId="2860187698" sldId="257"/>
            <ac:spMk id="29" creationId="{DB4ED1FC-5AE8-D19A-58D4-3C11A0D986C7}"/>
          </ac:spMkLst>
        </pc:spChg>
        <pc:graphicFrameChg chg="mod">
          <ac:chgData name="Slater, Sam" userId="0ee08b63-8e4b-4f5f-9ca7-e24f1e6a197b" providerId="ADAL" clId="{F594557A-0352-4D72-9FF1-ED8EC55AFC4C}" dt="2023-07-27T20:36:10.746" v="128" actId="962"/>
          <ac:graphicFrameMkLst>
            <pc:docMk/>
            <pc:sldMk cId="2860187698" sldId="257"/>
            <ac:graphicFrameMk id="2" creationId="{DA77093E-8E60-8BF0-FC96-0B10AEA6E761}"/>
          </ac:graphicFrameMkLst>
        </pc:graphicFrameChg>
        <pc:graphicFrameChg chg="modGraphic">
          <ac:chgData name="Slater, Sam" userId="0ee08b63-8e4b-4f5f-9ca7-e24f1e6a197b" providerId="ADAL" clId="{F594557A-0352-4D72-9FF1-ED8EC55AFC4C}" dt="2023-07-27T20:39:07.475" v="708" actId="13238"/>
          <ac:graphicFrameMkLst>
            <pc:docMk/>
            <pc:sldMk cId="2860187698" sldId="257"/>
            <ac:graphicFrameMk id="3" creationId="{112D6020-687B-CFB9-D57A-816614B0F4C2}"/>
          </ac:graphicFrameMkLst>
        </pc:graphicFrameChg>
      </pc:sldChg>
      <pc:sldChg chg="delSp modSp mod">
        <pc:chgData name="Slater, Sam" userId="0ee08b63-8e4b-4f5f-9ca7-e24f1e6a197b" providerId="ADAL" clId="{F594557A-0352-4D72-9FF1-ED8EC55AFC4C}" dt="2023-07-27T20:44:18.240" v="983" actId="13244"/>
        <pc:sldMkLst>
          <pc:docMk/>
          <pc:sldMk cId="2019316388" sldId="259"/>
        </pc:sldMkLst>
        <pc:spChg chg="ord">
          <ac:chgData name="Slater, Sam" userId="0ee08b63-8e4b-4f5f-9ca7-e24f1e6a197b" providerId="ADAL" clId="{F594557A-0352-4D72-9FF1-ED8EC55AFC4C}" dt="2023-07-27T20:44:13.018" v="982" actId="13244"/>
          <ac:spMkLst>
            <pc:docMk/>
            <pc:sldMk cId="2019316388" sldId="259"/>
            <ac:spMk id="8" creationId="{93F8AE98-1960-98E6-82B3-F7056D379BFA}"/>
          </ac:spMkLst>
        </pc:spChg>
        <pc:spChg chg="del">
          <ac:chgData name="Slater, Sam" userId="0ee08b63-8e4b-4f5f-9ca7-e24f1e6a197b" providerId="ADAL" clId="{F594557A-0352-4D72-9FF1-ED8EC55AFC4C}" dt="2023-07-27T20:36:20.462" v="130" actId="478"/>
          <ac:spMkLst>
            <pc:docMk/>
            <pc:sldMk cId="2019316388" sldId="259"/>
            <ac:spMk id="28" creationId="{CAE625DE-14E9-7E07-D50F-F43CEA09D2D5}"/>
          </ac:spMkLst>
        </pc:spChg>
        <pc:spChg chg="ord">
          <ac:chgData name="Slater, Sam" userId="0ee08b63-8e4b-4f5f-9ca7-e24f1e6a197b" providerId="ADAL" clId="{F594557A-0352-4D72-9FF1-ED8EC55AFC4C}" dt="2023-07-27T20:44:11.236" v="981" actId="13244"/>
          <ac:spMkLst>
            <pc:docMk/>
            <pc:sldMk cId="2019316388" sldId="259"/>
            <ac:spMk id="29" creationId="{DB4ED1FC-5AE8-D19A-58D4-3C11A0D986C7}"/>
          </ac:spMkLst>
        </pc:spChg>
        <pc:graphicFrameChg chg="modGraphic">
          <ac:chgData name="Slater, Sam" userId="0ee08b63-8e4b-4f5f-9ca7-e24f1e6a197b" providerId="ADAL" clId="{F594557A-0352-4D72-9FF1-ED8EC55AFC4C}" dt="2023-07-27T20:39:20.339" v="711" actId="13238"/>
          <ac:graphicFrameMkLst>
            <pc:docMk/>
            <pc:sldMk cId="2019316388" sldId="259"/>
            <ac:graphicFrameMk id="3" creationId="{112D6020-687B-CFB9-D57A-816614B0F4C2}"/>
          </ac:graphicFrameMkLst>
        </pc:graphicFrameChg>
        <pc:graphicFrameChg chg="mod">
          <ac:chgData name="Slater, Sam" userId="0ee08b63-8e4b-4f5f-9ca7-e24f1e6a197b" providerId="ADAL" clId="{F594557A-0352-4D72-9FF1-ED8EC55AFC4C}" dt="2023-07-27T20:44:18.240" v="983" actId="13244"/>
          <ac:graphicFrameMkLst>
            <pc:docMk/>
            <pc:sldMk cId="2019316388" sldId="259"/>
            <ac:graphicFrameMk id="6" creationId="{37C7DFE1-5574-1608-2602-7A498C408532}"/>
          </ac:graphicFrameMkLst>
        </pc:graphicFrameChg>
      </pc:sldChg>
      <pc:sldChg chg="delSp modSp mod">
        <pc:chgData name="Slater, Sam" userId="0ee08b63-8e4b-4f5f-9ca7-e24f1e6a197b" providerId="ADAL" clId="{F594557A-0352-4D72-9FF1-ED8EC55AFC4C}" dt="2023-07-27T20:44:37.223" v="985" actId="13244"/>
        <pc:sldMkLst>
          <pc:docMk/>
          <pc:sldMk cId="1298211182" sldId="260"/>
        </pc:sldMkLst>
        <pc:spChg chg="del">
          <ac:chgData name="Slater, Sam" userId="0ee08b63-8e4b-4f5f-9ca7-e24f1e6a197b" providerId="ADAL" clId="{F594557A-0352-4D72-9FF1-ED8EC55AFC4C}" dt="2023-07-27T20:36:22.668" v="131" actId="478"/>
          <ac:spMkLst>
            <pc:docMk/>
            <pc:sldMk cId="1298211182" sldId="260"/>
            <ac:spMk id="28" creationId="{CAE625DE-14E9-7E07-D50F-F43CEA09D2D5}"/>
          </ac:spMkLst>
        </pc:spChg>
        <pc:graphicFrameChg chg="mod">
          <ac:chgData name="Slater, Sam" userId="0ee08b63-8e4b-4f5f-9ca7-e24f1e6a197b" providerId="ADAL" clId="{F594557A-0352-4D72-9FF1-ED8EC55AFC4C}" dt="2023-07-27T20:44:37.223" v="985" actId="13244"/>
          <ac:graphicFrameMkLst>
            <pc:docMk/>
            <pc:sldMk cId="1298211182" sldId="260"/>
            <ac:graphicFrameMk id="2" creationId="{2619380F-D71A-E3D8-FC76-056E25F8E9DF}"/>
          </ac:graphicFrameMkLst>
        </pc:graphicFrameChg>
        <pc:graphicFrameChg chg="ord modGraphic">
          <ac:chgData name="Slater, Sam" userId="0ee08b63-8e4b-4f5f-9ca7-e24f1e6a197b" providerId="ADAL" clId="{F594557A-0352-4D72-9FF1-ED8EC55AFC4C}" dt="2023-07-27T20:44:35.534" v="984" actId="13244"/>
          <ac:graphicFrameMkLst>
            <pc:docMk/>
            <pc:sldMk cId="1298211182" sldId="260"/>
            <ac:graphicFrameMk id="3" creationId="{112D6020-687B-CFB9-D57A-816614B0F4C2}"/>
          </ac:graphicFrameMkLst>
        </pc:graphicFrameChg>
      </pc:sldChg>
      <pc:sldChg chg="delSp modSp mod">
        <pc:chgData name="Slater, Sam" userId="0ee08b63-8e4b-4f5f-9ca7-e24f1e6a197b" providerId="ADAL" clId="{F594557A-0352-4D72-9FF1-ED8EC55AFC4C}" dt="2023-07-27T20:44:55.199" v="987" actId="13244"/>
        <pc:sldMkLst>
          <pc:docMk/>
          <pc:sldMk cId="3572204799" sldId="261"/>
        </pc:sldMkLst>
        <pc:spChg chg="ord">
          <ac:chgData name="Slater, Sam" userId="0ee08b63-8e4b-4f5f-9ca7-e24f1e6a197b" providerId="ADAL" clId="{F594557A-0352-4D72-9FF1-ED8EC55AFC4C}" dt="2023-07-27T20:44:55.199" v="987" actId="13244"/>
          <ac:spMkLst>
            <pc:docMk/>
            <pc:sldMk cId="3572204799" sldId="261"/>
            <ac:spMk id="8" creationId="{93F8AE98-1960-98E6-82B3-F7056D379BFA}"/>
          </ac:spMkLst>
        </pc:spChg>
        <pc:spChg chg="del">
          <ac:chgData name="Slater, Sam" userId="0ee08b63-8e4b-4f5f-9ca7-e24f1e6a197b" providerId="ADAL" clId="{F594557A-0352-4D72-9FF1-ED8EC55AFC4C}" dt="2023-07-27T20:36:25.105" v="132" actId="478"/>
          <ac:spMkLst>
            <pc:docMk/>
            <pc:sldMk cId="3572204799" sldId="261"/>
            <ac:spMk id="28" creationId="{CAE625DE-14E9-7E07-D50F-F43CEA09D2D5}"/>
          </ac:spMkLst>
        </pc:spChg>
        <pc:spChg chg="ord">
          <ac:chgData name="Slater, Sam" userId="0ee08b63-8e4b-4f5f-9ca7-e24f1e6a197b" providerId="ADAL" clId="{F594557A-0352-4D72-9FF1-ED8EC55AFC4C}" dt="2023-07-27T20:44:53.124" v="986" actId="13244"/>
          <ac:spMkLst>
            <pc:docMk/>
            <pc:sldMk cId="3572204799" sldId="261"/>
            <ac:spMk id="29" creationId="{DB4ED1FC-5AE8-D19A-58D4-3C11A0D986C7}"/>
          </ac:spMkLst>
        </pc:spChg>
        <pc:graphicFrameChg chg="modGraphic">
          <ac:chgData name="Slater, Sam" userId="0ee08b63-8e4b-4f5f-9ca7-e24f1e6a197b" providerId="ADAL" clId="{F594557A-0352-4D72-9FF1-ED8EC55AFC4C}" dt="2023-07-27T20:39:28.492" v="713" actId="13238"/>
          <ac:graphicFrameMkLst>
            <pc:docMk/>
            <pc:sldMk cId="3572204799" sldId="261"/>
            <ac:graphicFrameMk id="3" creationId="{112D6020-687B-CFB9-D57A-816614B0F4C2}"/>
          </ac:graphicFrameMkLst>
        </pc:graphicFrameChg>
        <pc:picChg chg="mod">
          <ac:chgData name="Slater, Sam" userId="0ee08b63-8e4b-4f5f-9ca7-e24f1e6a197b" providerId="ADAL" clId="{F594557A-0352-4D72-9FF1-ED8EC55AFC4C}" dt="2023-07-27T20:43:57.014" v="980" actId="962"/>
          <ac:picMkLst>
            <pc:docMk/>
            <pc:sldMk cId="3572204799" sldId="261"/>
            <ac:picMk id="10" creationId="{E97F66EB-E714-8D77-F113-2523C9057010}"/>
          </ac:picMkLst>
        </pc:picChg>
        <pc:picChg chg="mod">
          <ac:chgData name="Slater, Sam" userId="0ee08b63-8e4b-4f5f-9ca7-e24f1e6a197b" providerId="ADAL" clId="{F594557A-0352-4D72-9FF1-ED8EC55AFC4C}" dt="2023-07-27T20:38:33.259" v="673" actId="962"/>
          <ac:picMkLst>
            <pc:docMk/>
            <pc:sldMk cId="3572204799" sldId="261"/>
            <ac:picMk id="1026" creationId="{18DF00CD-3B75-C443-A974-E6771CDCCD0F}"/>
          </ac:picMkLst>
        </pc:picChg>
      </pc:sldChg>
      <pc:sldChg chg="delSp modSp mod">
        <pc:chgData name="Slater, Sam" userId="0ee08b63-8e4b-4f5f-9ca7-e24f1e6a197b" providerId="ADAL" clId="{F594557A-0352-4D72-9FF1-ED8EC55AFC4C}" dt="2023-07-27T20:45:27.140" v="991" actId="13244"/>
        <pc:sldMkLst>
          <pc:docMk/>
          <pc:sldMk cId="3145506032" sldId="262"/>
        </pc:sldMkLst>
        <pc:spChg chg="ord">
          <ac:chgData name="Slater, Sam" userId="0ee08b63-8e4b-4f5f-9ca7-e24f1e6a197b" providerId="ADAL" clId="{F594557A-0352-4D72-9FF1-ED8EC55AFC4C}" dt="2023-07-27T20:45:27.140" v="991" actId="13244"/>
          <ac:spMkLst>
            <pc:docMk/>
            <pc:sldMk cId="3145506032" sldId="262"/>
            <ac:spMk id="6" creationId="{6905A783-5F6D-A099-B29C-09A978D37316}"/>
          </ac:spMkLst>
        </pc:spChg>
        <pc:spChg chg="ord">
          <ac:chgData name="Slater, Sam" userId="0ee08b63-8e4b-4f5f-9ca7-e24f1e6a197b" providerId="ADAL" clId="{F594557A-0352-4D72-9FF1-ED8EC55AFC4C}" dt="2023-07-27T20:45:18.802" v="989" actId="13244"/>
          <ac:spMkLst>
            <pc:docMk/>
            <pc:sldMk cId="3145506032" sldId="262"/>
            <ac:spMk id="8" creationId="{93F8AE98-1960-98E6-82B3-F7056D379BFA}"/>
          </ac:spMkLst>
        </pc:spChg>
        <pc:spChg chg="del">
          <ac:chgData name="Slater, Sam" userId="0ee08b63-8e4b-4f5f-9ca7-e24f1e6a197b" providerId="ADAL" clId="{F594557A-0352-4D72-9FF1-ED8EC55AFC4C}" dt="2023-07-27T20:36:27.449" v="133" actId="478"/>
          <ac:spMkLst>
            <pc:docMk/>
            <pc:sldMk cId="3145506032" sldId="262"/>
            <ac:spMk id="28" creationId="{CAE625DE-14E9-7E07-D50F-F43CEA09D2D5}"/>
          </ac:spMkLst>
        </pc:spChg>
        <pc:spChg chg="ord">
          <ac:chgData name="Slater, Sam" userId="0ee08b63-8e4b-4f5f-9ca7-e24f1e6a197b" providerId="ADAL" clId="{F594557A-0352-4D72-9FF1-ED8EC55AFC4C}" dt="2023-07-27T20:45:13.387" v="988" actId="13244"/>
          <ac:spMkLst>
            <pc:docMk/>
            <pc:sldMk cId="3145506032" sldId="262"/>
            <ac:spMk id="29" creationId="{DB4ED1FC-5AE8-D19A-58D4-3C11A0D986C7}"/>
          </ac:spMkLst>
        </pc:spChg>
        <pc:graphicFrameChg chg="mod">
          <ac:chgData name="Slater, Sam" userId="0ee08b63-8e4b-4f5f-9ca7-e24f1e6a197b" providerId="ADAL" clId="{F594557A-0352-4D72-9FF1-ED8EC55AFC4C}" dt="2023-07-27T20:38:52.240" v="707" actId="962"/>
          <ac:graphicFrameMkLst>
            <pc:docMk/>
            <pc:sldMk cId="3145506032" sldId="262"/>
            <ac:graphicFrameMk id="2" creationId="{3A48182D-19DB-85D3-9421-19F1ABC3A855}"/>
          </ac:graphicFrameMkLst>
        </pc:graphicFrameChg>
        <pc:graphicFrameChg chg="modGraphic">
          <ac:chgData name="Slater, Sam" userId="0ee08b63-8e4b-4f5f-9ca7-e24f1e6a197b" providerId="ADAL" clId="{F594557A-0352-4D72-9FF1-ED8EC55AFC4C}" dt="2023-07-27T20:39:32.155" v="714" actId="13238"/>
          <ac:graphicFrameMkLst>
            <pc:docMk/>
            <pc:sldMk cId="3145506032" sldId="262"/>
            <ac:graphicFrameMk id="3" creationId="{112D6020-687B-CFB9-D57A-816614B0F4C2}"/>
          </ac:graphicFrameMkLst>
        </pc:graphicFrameChg>
        <pc:graphicFrameChg chg="ord modGraphic">
          <ac:chgData name="Slater, Sam" userId="0ee08b63-8e4b-4f5f-9ca7-e24f1e6a197b" providerId="ADAL" clId="{F594557A-0352-4D72-9FF1-ED8EC55AFC4C}" dt="2023-07-27T20:45:24.850" v="990" actId="13244"/>
          <ac:graphicFrameMkLst>
            <pc:docMk/>
            <pc:sldMk cId="3145506032" sldId="262"/>
            <ac:graphicFrameMk id="5" creationId="{6BF14114-1A53-82DC-D7C8-19734C6E9902}"/>
          </ac:graphicFrameMkLst>
        </pc:graphicFrameChg>
      </pc:sldChg>
      <pc:sldChg chg="delSp modSp mod">
        <pc:chgData name="Slater, Sam" userId="0ee08b63-8e4b-4f5f-9ca7-e24f1e6a197b" providerId="ADAL" clId="{F594557A-0352-4D72-9FF1-ED8EC55AFC4C}" dt="2023-07-27T20:42:32.936" v="723" actId="13244"/>
        <pc:sldMkLst>
          <pc:docMk/>
          <pc:sldMk cId="1758236196" sldId="263"/>
        </pc:sldMkLst>
        <pc:spChg chg="ord">
          <ac:chgData name="Slater, Sam" userId="0ee08b63-8e4b-4f5f-9ca7-e24f1e6a197b" providerId="ADAL" clId="{F594557A-0352-4D72-9FF1-ED8EC55AFC4C}" dt="2023-07-27T20:41:20.566" v="719" actId="13244"/>
          <ac:spMkLst>
            <pc:docMk/>
            <pc:sldMk cId="1758236196" sldId="263"/>
            <ac:spMk id="8" creationId="{93F8AE98-1960-98E6-82B3-F7056D379BFA}"/>
          </ac:spMkLst>
        </pc:spChg>
        <pc:spChg chg="del">
          <ac:chgData name="Slater, Sam" userId="0ee08b63-8e4b-4f5f-9ca7-e24f1e6a197b" providerId="ADAL" clId="{F594557A-0352-4D72-9FF1-ED8EC55AFC4C}" dt="2023-07-27T20:36:17.435" v="129" actId="478"/>
          <ac:spMkLst>
            <pc:docMk/>
            <pc:sldMk cId="1758236196" sldId="263"/>
            <ac:spMk id="28" creationId="{CAE625DE-14E9-7E07-D50F-F43CEA09D2D5}"/>
          </ac:spMkLst>
        </pc:spChg>
        <pc:spChg chg="ord">
          <ac:chgData name="Slater, Sam" userId="0ee08b63-8e4b-4f5f-9ca7-e24f1e6a197b" providerId="ADAL" clId="{F594557A-0352-4D72-9FF1-ED8EC55AFC4C}" dt="2023-07-27T20:41:12.758" v="718" actId="13244"/>
          <ac:spMkLst>
            <pc:docMk/>
            <pc:sldMk cId="1758236196" sldId="263"/>
            <ac:spMk id="29" creationId="{DB4ED1FC-5AE8-D19A-58D4-3C11A0D986C7}"/>
          </ac:spMkLst>
        </pc:spChg>
        <pc:graphicFrameChg chg="mod">
          <ac:chgData name="Slater, Sam" userId="0ee08b63-8e4b-4f5f-9ca7-e24f1e6a197b" providerId="ADAL" clId="{F594557A-0352-4D72-9FF1-ED8EC55AFC4C}" dt="2023-07-27T20:42:32.936" v="723" actId="13244"/>
          <ac:graphicFrameMkLst>
            <pc:docMk/>
            <pc:sldMk cId="1758236196" sldId="263"/>
            <ac:graphicFrameMk id="2" creationId="{E7BB91CD-77D4-D478-CD46-E5DB51B3F850}"/>
          </ac:graphicFrameMkLst>
        </pc:graphicFrameChg>
        <pc:graphicFrameChg chg="modGraphic">
          <ac:chgData name="Slater, Sam" userId="0ee08b63-8e4b-4f5f-9ca7-e24f1e6a197b" providerId="ADAL" clId="{F594557A-0352-4D72-9FF1-ED8EC55AFC4C}" dt="2023-07-27T20:39:12.035" v="709" actId="13238"/>
          <ac:graphicFrameMkLst>
            <pc:docMk/>
            <pc:sldMk cId="1758236196" sldId="263"/>
            <ac:graphicFrameMk id="9" creationId="{DC76FECF-57AA-D323-F71D-6F6FA7F6A70F}"/>
          </ac:graphicFrameMkLst>
        </pc:graphicFrameChg>
        <pc:graphicFrameChg chg="ord modGraphic">
          <ac:chgData name="Slater, Sam" userId="0ee08b63-8e4b-4f5f-9ca7-e24f1e6a197b" providerId="ADAL" clId="{F594557A-0352-4D72-9FF1-ED8EC55AFC4C}" dt="2023-07-27T20:41:26.831" v="720" actId="13244"/>
          <ac:graphicFrameMkLst>
            <pc:docMk/>
            <pc:sldMk cId="1758236196" sldId="263"/>
            <ac:graphicFrameMk id="12" creationId="{33BF9305-A678-3F49-118D-8CC42AB5ACD7}"/>
          </ac:graphicFrameMkLst>
        </pc:graphicFrameChg>
        <pc:picChg chg="mod ord">
          <ac:chgData name="Slater, Sam" userId="0ee08b63-8e4b-4f5f-9ca7-e24f1e6a197b" providerId="ADAL" clId="{F594557A-0352-4D72-9FF1-ED8EC55AFC4C}" dt="2023-07-27T20:42:22.656" v="722" actId="962"/>
          <ac:picMkLst>
            <pc:docMk/>
            <pc:sldMk cId="1758236196" sldId="263"/>
            <ac:picMk id="14" creationId="{6F2EE5C1-E1E8-C833-340E-83ECE8425E87}"/>
          </ac:picMkLst>
        </pc:picChg>
      </pc:sldChg>
    </pc:docChg>
  </pc:docChgLst>
  <pc:docChgLst>
    <pc:chgData name="Laura Delahay" userId="7195c287-890a-406b-9fb0-ded38f069dd5" providerId="ADAL" clId="{6C628F74-D121-4F74-970A-621631E1C7C1}"/>
    <pc:docChg chg="undo custSel modSld">
      <pc:chgData name="Laura Delahay" userId="7195c287-890a-406b-9fb0-ded38f069dd5" providerId="ADAL" clId="{6C628F74-D121-4F74-970A-621631E1C7C1}" dt="2023-08-02T13:26:57.657" v="890" actId="962"/>
      <pc:docMkLst>
        <pc:docMk/>
      </pc:docMkLst>
      <pc:sldChg chg="addSp delSp modSp mod">
        <pc:chgData name="Laura Delahay" userId="7195c287-890a-406b-9fb0-ded38f069dd5" providerId="ADAL" clId="{6C628F74-D121-4F74-970A-621631E1C7C1}" dt="2023-08-02T13:26:57.657" v="890" actId="962"/>
        <pc:sldMkLst>
          <pc:docMk/>
          <pc:sldMk cId="2019316388" sldId="259"/>
        </pc:sldMkLst>
        <pc:graphicFrameChg chg="add del mod">
          <ac:chgData name="Laura Delahay" userId="7195c287-890a-406b-9fb0-ded38f069dd5" providerId="ADAL" clId="{6C628F74-D121-4F74-970A-621631E1C7C1}" dt="2023-08-02T12:31:57.080" v="46" actId="478"/>
          <ac:graphicFrameMkLst>
            <pc:docMk/>
            <pc:sldMk cId="2019316388" sldId="259"/>
            <ac:graphicFrameMk id="2" creationId="{37C7DFE1-5574-1608-2602-7A498C408532}"/>
          </ac:graphicFrameMkLst>
        </pc:graphicFrameChg>
        <pc:graphicFrameChg chg="add del mod">
          <ac:chgData name="Laura Delahay" userId="7195c287-890a-406b-9fb0-ded38f069dd5" providerId="ADAL" clId="{6C628F74-D121-4F74-970A-621631E1C7C1}" dt="2023-08-02T13:26:18.799" v="731" actId="478"/>
          <ac:graphicFrameMkLst>
            <pc:docMk/>
            <pc:sldMk cId="2019316388" sldId="259"/>
            <ac:graphicFrameMk id="5" creationId="{2619380F-D71A-E3D8-FC76-056E25F8E9DF}"/>
          </ac:graphicFrameMkLst>
        </pc:graphicFrameChg>
        <pc:graphicFrameChg chg="del">
          <ac:chgData name="Laura Delahay" userId="7195c287-890a-406b-9fb0-ded38f069dd5" providerId="ADAL" clId="{6C628F74-D121-4F74-970A-621631E1C7C1}" dt="2023-08-02T12:26:27.381" v="9" actId="478"/>
          <ac:graphicFrameMkLst>
            <pc:docMk/>
            <pc:sldMk cId="2019316388" sldId="259"/>
            <ac:graphicFrameMk id="6" creationId="{37C7DFE1-5574-1608-2602-7A498C408532}"/>
          </ac:graphicFrameMkLst>
        </pc:graphicFrameChg>
        <pc:graphicFrameChg chg="add mod">
          <ac:chgData name="Laura Delahay" userId="7195c287-890a-406b-9fb0-ded38f069dd5" providerId="ADAL" clId="{6C628F74-D121-4F74-970A-621631E1C7C1}" dt="2023-08-02T13:26:57.657" v="890" actId="962"/>
          <ac:graphicFrameMkLst>
            <pc:docMk/>
            <pc:sldMk cId="2019316388" sldId="259"/>
            <ac:graphicFrameMk id="7" creationId="{37C7DFE1-5574-1608-2602-7A498C408532}"/>
          </ac:graphicFrameMkLst>
        </pc:graphicFrameChg>
      </pc:sldChg>
      <pc:sldChg chg="addSp delSp modSp mod">
        <pc:chgData name="Laura Delahay" userId="7195c287-890a-406b-9fb0-ded38f069dd5" providerId="ADAL" clId="{6C628F74-D121-4F74-970A-621631E1C7C1}" dt="2023-08-02T13:26:02.018" v="730" actId="1076"/>
        <pc:sldMkLst>
          <pc:docMk/>
          <pc:sldMk cId="1298211182" sldId="260"/>
        </pc:sldMkLst>
        <pc:graphicFrameChg chg="del">
          <ac:chgData name="Laura Delahay" userId="7195c287-890a-406b-9fb0-ded38f069dd5" providerId="ADAL" clId="{6C628F74-D121-4F74-970A-621631E1C7C1}" dt="2023-08-02T12:26:57.180" v="13" actId="478"/>
          <ac:graphicFrameMkLst>
            <pc:docMk/>
            <pc:sldMk cId="1298211182" sldId="260"/>
            <ac:graphicFrameMk id="2" creationId="{2619380F-D71A-E3D8-FC76-056E25F8E9DF}"/>
          </ac:graphicFrameMkLst>
        </pc:graphicFrameChg>
        <pc:graphicFrameChg chg="add mod">
          <ac:chgData name="Laura Delahay" userId="7195c287-890a-406b-9fb0-ded38f069dd5" providerId="ADAL" clId="{6C628F74-D121-4F74-970A-621631E1C7C1}" dt="2023-08-02T13:26:02.018" v="730" actId="1076"/>
          <ac:graphicFrameMkLst>
            <pc:docMk/>
            <pc:sldMk cId="1298211182" sldId="260"/>
            <ac:graphicFrameMk id="5" creationId="{2619380F-D71A-E3D8-FC76-056E25F8E9DF}"/>
          </ac:graphicFrameMkLst>
        </pc:graphicFrameChg>
      </pc:sldChg>
      <pc:sldChg chg="addSp delSp modSp mod">
        <pc:chgData name="Laura Delahay" userId="7195c287-890a-406b-9fb0-ded38f069dd5" providerId="ADAL" clId="{6C628F74-D121-4F74-970A-621631E1C7C1}" dt="2023-08-02T13:25:36.060" v="727" actId="962"/>
        <pc:sldMkLst>
          <pc:docMk/>
          <pc:sldMk cId="3572204799" sldId="261"/>
        </pc:sldMkLst>
        <pc:spChg chg="add del">
          <ac:chgData name="Laura Delahay" userId="7195c287-890a-406b-9fb0-ded38f069dd5" providerId="ADAL" clId="{6C628F74-D121-4F74-970A-621631E1C7C1}" dt="2023-08-02T13:25:26.888" v="725" actId="22"/>
          <ac:spMkLst>
            <pc:docMk/>
            <pc:sldMk cId="3572204799" sldId="261"/>
            <ac:spMk id="5" creationId="{30A8A5DF-2F7A-8AD7-45E9-87898293F5AE}"/>
          </ac:spMkLst>
        </pc:spChg>
        <pc:picChg chg="mod">
          <ac:chgData name="Laura Delahay" userId="7195c287-890a-406b-9fb0-ded38f069dd5" providerId="ADAL" clId="{6C628F74-D121-4F74-970A-621631E1C7C1}" dt="2023-08-02T13:24:16.562" v="713" actId="962"/>
          <ac:picMkLst>
            <pc:docMk/>
            <pc:sldMk cId="3572204799" sldId="261"/>
            <ac:picMk id="10" creationId="{E97F66EB-E714-8D77-F113-2523C9057010}"/>
          </ac:picMkLst>
        </pc:picChg>
        <pc:picChg chg="mod">
          <ac:chgData name="Laura Delahay" userId="7195c287-890a-406b-9fb0-ded38f069dd5" providerId="ADAL" clId="{6C628F74-D121-4F74-970A-621631E1C7C1}" dt="2023-08-02T13:25:36.060" v="727" actId="962"/>
          <ac:picMkLst>
            <pc:docMk/>
            <pc:sldMk cId="3572204799" sldId="261"/>
            <ac:picMk id="1026" creationId="{18DF00CD-3B75-C443-A974-E6771CDCCD0F}"/>
          </ac:picMkLst>
        </pc:picChg>
      </pc:sldChg>
      <pc:sldChg chg="addSp delSp modSp mod">
        <pc:chgData name="Laura Delahay" userId="7195c287-890a-406b-9fb0-ded38f069dd5" providerId="ADAL" clId="{6C628F74-D121-4F74-970A-621631E1C7C1}" dt="2023-08-02T13:19:36.273" v="711" actId="962"/>
        <pc:sldMkLst>
          <pc:docMk/>
          <pc:sldMk cId="3145506032" sldId="262"/>
        </pc:sldMkLst>
        <pc:graphicFrameChg chg="del">
          <ac:chgData name="Laura Delahay" userId="7195c287-890a-406b-9fb0-ded38f069dd5" providerId="ADAL" clId="{6C628F74-D121-4F74-970A-621631E1C7C1}" dt="2023-08-02T12:37:05.225" v="50" actId="478"/>
          <ac:graphicFrameMkLst>
            <pc:docMk/>
            <pc:sldMk cId="3145506032" sldId="262"/>
            <ac:graphicFrameMk id="2" creationId="{3A48182D-19DB-85D3-9421-19F1ABC3A855}"/>
          </ac:graphicFrameMkLst>
        </pc:graphicFrameChg>
        <pc:graphicFrameChg chg="mod">
          <ac:chgData name="Laura Delahay" userId="7195c287-890a-406b-9fb0-ded38f069dd5" providerId="ADAL" clId="{6C628F74-D121-4F74-970A-621631E1C7C1}" dt="2023-08-02T13:19:36.273" v="711" actId="962"/>
          <ac:graphicFrameMkLst>
            <pc:docMk/>
            <pc:sldMk cId="3145506032" sldId="262"/>
            <ac:graphicFrameMk id="5" creationId="{6BF14114-1A53-82DC-D7C8-19734C6E9902}"/>
          </ac:graphicFrameMkLst>
        </pc:graphicFrameChg>
        <pc:graphicFrameChg chg="add mod">
          <ac:chgData name="Laura Delahay" userId="7195c287-890a-406b-9fb0-ded38f069dd5" providerId="ADAL" clId="{6C628F74-D121-4F74-970A-621631E1C7C1}" dt="2023-08-02T12:37:16.416" v="53" actId="1076"/>
          <ac:graphicFrameMkLst>
            <pc:docMk/>
            <pc:sldMk cId="3145506032" sldId="262"/>
            <ac:graphicFrameMk id="7" creationId="{3A48182D-19DB-85D3-9421-19F1ABC3A855}"/>
          </ac:graphicFrameMkLst>
        </pc:graphicFrameChg>
      </pc:sldChg>
      <pc:sldChg chg="addSp delSp modSp mod">
        <pc:chgData name="Laura Delahay" userId="7195c287-890a-406b-9fb0-ded38f069dd5" providerId="ADAL" clId="{6C628F74-D121-4F74-970A-621631E1C7C1}" dt="2023-08-02T12:21:43.245" v="8" actId="14100"/>
        <pc:sldMkLst>
          <pc:docMk/>
          <pc:sldMk cId="1758236196" sldId="263"/>
        </pc:sldMkLst>
        <pc:graphicFrameChg chg="mod">
          <ac:chgData name="Laura Delahay" userId="7195c287-890a-406b-9fb0-ded38f069dd5" providerId="ADAL" clId="{6C628F74-D121-4F74-970A-621631E1C7C1}" dt="2023-08-02T12:11:25.430" v="3" actId="962"/>
          <ac:graphicFrameMkLst>
            <pc:docMk/>
            <pc:sldMk cId="1758236196" sldId="263"/>
            <ac:graphicFrameMk id="2" creationId="{E7BB91CD-77D4-D478-CD46-E5DB51B3F850}"/>
          </ac:graphicFrameMkLst>
        </pc:graphicFrameChg>
        <pc:graphicFrameChg chg="add mod">
          <ac:chgData name="Laura Delahay" userId="7195c287-890a-406b-9fb0-ded38f069dd5" providerId="ADAL" clId="{6C628F74-D121-4F74-970A-621631E1C7C1}" dt="2023-08-02T12:21:43.245" v="8" actId="14100"/>
          <ac:graphicFrameMkLst>
            <pc:docMk/>
            <pc:sldMk cId="1758236196" sldId="263"/>
            <ac:graphicFrameMk id="3" creationId="{C0322FDB-D2A1-4336-8F07-1E2471AE178C}"/>
          </ac:graphicFrameMkLst>
        </pc:graphicFrameChg>
        <pc:picChg chg="del">
          <ac:chgData name="Laura Delahay" userId="7195c287-890a-406b-9fb0-ded38f069dd5" providerId="ADAL" clId="{6C628F74-D121-4F74-970A-621631E1C7C1}" dt="2023-08-02T12:21:27.091" v="4" actId="478"/>
          <ac:picMkLst>
            <pc:docMk/>
            <pc:sldMk cId="1758236196" sldId="263"/>
            <ac:picMk id="14" creationId="{6F2EE5C1-E1E8-C833-340E-83ECE8425E87}"/>
          </ac:picMkLst>
        </pc:picChg>
      </pc:sldChg>
    </pc:docChg>
  </pc:docChgLst>
  <pc:docChgLst>
    <pc:chgData name="Laura Delahay" userId="7195c287-890a-406b-9fb0-ded38f069dd5" providerId="ADAL" clId="{50DCDA72-AD02-48DA-96EB-624FE5A0DCAA}"/>
    <pc:docChg chg="custSel modSld">
      <pc:chgData name="Laura Delahay" userId="7195c287-890a-406b-9fb0-ded38f069dd5" providerId="ADAL" clId="{50DCDA72-AD02-48DA-96EB-624FE5A0DCAA}" dt="2024-03-06T12:51:03.688" v="639" actId="962"/>
      <pc:docMkLst>
        <pc:docMk/>
      </pc:docMkLst>
      <pc:sldChg chg="modSp mod">
        <pc:chgData name="Laura Delahay" userId="7195c287-890a-406b-9fb0-ded38f069dd5" providerId="ADAL" clId="{50DCDA72-AD02-48DA-96EB-624FE5A0DCAA}" dt="2024-03-06T11:54:32.335" v="1" actId="20577"/>
        <pc:sldMkLst>
          <pc:docMk/>
          <pc:sldMk cId="414651398" sldId="256"/>
        </pc:sldMkLst>
        <pc:spChg chg="mod">
          <ac:chgData name="Laura Delahay" userId="7195c287-890a-406b-9fb0-ded38f069dd5" providerId="ADAL" clId="{50DCDA72-AD02-48DA-96EB-624FE5A0DCAA}" dt="2024-03-06T11:54:32.335" v="1" actId="20577"/>
          <ac:spMkLst>
            <pc:docMk/>
            <pc:sldMk cId="414651398" sldId="256"/>
            <ac:spMk id="6" creationId="{7686AC56-698F-5959-19C1-A280FC1ED09B}"/>
          </ac:spMkLst>
        </pc:spChg>
      </pc:sldChg>
      <pc:sldChg chg="addSp delSp modSp mod">
        <pc:chgData name="Laura Delahay" userId="7195c287-890a-406b-9fb0-ded38f069dd5" providerId="ADAL" clId="{50DCDA72-AD02-48DA-96EB-624FE5A0DCAA}" dt="2024-03-06T12:44:45.318" v="538" actId="20577"/>
        <pc:sldMkLst>
          <pc:docMk/>
          <pc:sldMk cId="2860187698" sldId="257"/>
        </pc:sldMkLst>
        <pc:spChg chg="mod">
          <ac:chgData name="Laura Delahay" userId="7195c287-890a-406b-9fb0-ded38f069dd5" providerId="ADAL" clId="{50DCDA72-AD02-48DA-96EB-624FE5A0DCAA}" dt="2024-03-06T12:44:45.318" v="538" actId="20577"/>
          <ac:spMkLst>
            <pc:docMk/>
            <pc:sldMk cId="2860187698" sldId="257"/>
            <ac:spMk id="29" creationId="{DB4ED1FC-5AE8-D19A-58D4-3C11A0D986C7}"/>
          </ac:spMkLst>
        </pc:spChg>
        <pc:graphicFrameChg chg="del">
          <ac:chgData name="Laura Delahay" userId="7195c287-890a-406b-9fb0-ded38f069dd5" providerId="ADAL" clId="{50DCDA72-AD02-48DA-96EB-624FE5A0DCAA}" dt="2024-03-06T11:54:43.012" v="2" actId="478"/>
          <ac:graphicFrameMkLst>
            <pc:docMk/>
            <pc:sldMk cId="2860187698" sldId="257"/>
            <ac:graphicFrameMk id="2" creationId="{DA77093E-8E60-8BF0-FC96-0B10AEA6E761}"/>
          </ac:graphicFrameMkLst>
        </pc:graphicFrameChg>
        <pc:graphicFrameChg chg="modGraphic">
          <ac:chgData name="Laura Delahay" userId="7195c287-890a-406b-9fb0-ded38f069dd5" providerId="ADAL" clId="{50DCDA72-AD02-48DA-96EB-624FE5A0DCAA}" dt="2024-03-06T12:40:22.134" v="482" actId="2711"/>
          <ac:graphicFrameMkLst>
            <pc:docMk/>
            <pc:sldMk cId="2860187698" sldId="257"/>
            <ac:graphicFrameMk id="3" creationId="{112D6020-687B-CFB9-D57A-816614B0F4C2}"/>
          </ac:graphicFrameMkLst>
        </pc:graphicFrameChg>
        <pc:graphicFrameChg chg="add mod">
          <ac:chgData name="Laura Delahay" userId="7195c287-890a-406b-9fb0-ded38f069dd5" providerId="ADAL" clId="{50DCDA72-AD02-48DA-96EB-624FE5A0DCAA}" dt="2024-03-06T11:58:20.898" v="345" actId="962"/>
          <ac:graphicFrameMkLst>
            <pc:docMk/>
            <pc:sldMk cId="2860187698" sldId="257"/>
            <ac:graphicFrameMk id="5" creationId="{DA77093E-8E60-8BF0-FC96-0B10AEA6E761}"/>
          </ac:graphicFrameMkLst>
        </pc:graphicFrameChg>
      </pc:sldChg>
      <pc:sldChg chg="addSp delSp modSp mod">
        <pc:chgData name="Laura Delahay" userId="7195c287-890a-406b-9fb0-ded38f069dd5" providerId="ADAL" clId="{50DCDA72-AD02-48DA-96EB-624FE5A0DCAA}" dt="2024-03-06T12:42:51.698" v="503" actId="962"/>
        <pc:sldMkLst>
          <pc:docMk/>
          <pc:sldMk cId="2019316388" sldId="259"/>
        </pc:sldMkLst>
        <pc:graphicFrameChg chg="add mod">
          <ac:chgData name="Laura Delahay" userId="7195c287-890a-406b-9fb0-ded38f069dd5" providerId="ADAL" clId="{50DCDA72-AD02-48DA-96EB-624FE5A0DCAA}" dt="2024-03-06T12:42:51.698" v="503" actId="962"/>
          <ac:graphicFrameMkLst>
            <pc:docMk/>
            <pc:sldMk cId="2019316388" sldId="259"/>
            <ac:graphicFrameMk id="2" creationId="{37C7DFE1-5574-1608-2602-7A498C408532}"/>
          </ac:graphicFrameMkLst>
        </pc:graphicFrameChg>
        <pc:graphicFrameChg chg="modGraphic">
          <ac:chgData name="Laura Delahay" userId="7195c287-890a-406b-9fb0-ded38f069dd5" providerId="ADAL" clId="{50DCDA72-AD02-48DA-96EB-624FE5A0DCAA}" dt="2024-03-06T12:41:19.886" v="493" actId="20577"/>
          <ac:graphicFrameMkLst>
            <pc:docMk/>
            <pc:sldMk cId="2019316388" sldId="259"/>
            <ac:graphicFrameMk id="3" creationId="{112D6020-687B-CFB9-D57A-816614B0F4C2}"/>
          </ac:graphicFrameMkLst>
        </pc:graphicFrameChg>
        <pc:graphicFrameChg chg="del">
          <ac:chgData name="Laura Delahay" userId="7195c287-890a-406b-9fb0-ded38f069dd5" providerId="ADAL" clId="{50DCDA72-AD02-48DA-96EB-624FE5A0DCAA}" dt="2024-03-06T12:40:49.371" v="488" actId="478"/>
          <ac:graphicFrameMkLst>
            <pc:docMk/>
            <pc:sldMk cId="2019316388" sldId="259"/>
            <ac:graphicFrameMk id="5" creationId="{37C7DFE1-5574-1608-2602-7A498C408532}"/>
          </ac:graphicFrameMkLst>
        </pc:graphicFrameChg>
      </pc:sldChg>
      <pc:sldChg chg="addSp delSp modSp mod">
        <pc:chgData name="Laura Delahay" userId="7195c287-890a-406b-9fb0-ded38f069dd5" providerId="ADAL" clId="{50DCDA72-AD02-48DA-96EB-624FE5A0DCAA}" dt="2024-03-06T12:44:31.104" v="535" actId="113"/>
        <pc:sldMkLst>
          <pc:docMk/>
          <pc:sldMk cId="1298211182" sldId="260"/>
        </pc:sldMkLst>
        <pc:graphicFrameChg chg="add mod">
          <ac:chgData name="Laura Delahay" userId="7195c287-890a-406b-9fb0-ded38f069dd5" providerId="ADAL" clId="{50DCDA72-AD02-48DA-96EB-624FE5A0DCAA}" dt="2024-03-06T12:42:25.891" v="501" actId="962"/>
          <ac:graphicFrameMkLst>
            <pc:docMk/>
            <pc:sldMk cId="1298211182" sldId="260"/>
            <ac:graphicFrameMk id="2" creationId="{2619380F-D71A-E3D8-FC76-056E25F8E9DF}"/>
          </ac:graphicFrameMkLst>
        </pc:graphicFrameChg>
        <pc:graphicFrameChg chg="modGraphic">
          <ac:chgData name="Laura Delahay" userId="7195c287-890a-406b-9fb0-ded38f069dd5" providerId="ADAL" clId="{50DCDA72-AD02-48DA-96EB-624FE5A0DCAA}" dt="2024-03-06T12:44:31.104" v="535" actId="113"/>
          <ac:graphicFrameMkLst>
            <pc:docMk/>
            <pc:sldMk cId="1298211182" sldId="260"/>
            <ac:graphicFrameMk id="3" creationId="{112D6020-687B-CFB9-D57A-816614B0F4C2}"/>
          </ac:graphicFrameMkLst>
        </pc:graphicFrameChg>
        <pc:graphicFrameChg chg="del">
          <ac:chgData name="Laura Delahay" userId="7195c287-890a-406b-9fb0-ded38f069dd5" providerId="ADAL" clId="{50DCDA72-AD02-48DA-96EB-624FE5A0DCAA}" dt="2024-03-06T12:41:59.466" v="496" actId="478"/>
          <ac:graphicFrameMkLst>
            <pc:docMk/>
            <pc:sldMk cId="1298211182" sldId="260"/>
            <ac:graphicFrameMk id="5" creationId="{2619380F-D71A-E3D8-FC76-056E25F8E9DF}"/>
          </ac:graphicFrameMkLst>
        </pc:graphicFrameChg>
      </pc:sldChg>
      <pc:sldChg chg="addSp delSp modSp mod">
        <pc:chgData name="Laura Delahay" userId="7195c287-890a-406b-9fb0-ded38f069dd5" providerId="ADAL" clId="{50DCDA72-AD02-48DA-96EB-624FE5A0DCAA}" dt="2024-03-06T12:49:00.923" v="633" actId="20577"/>
        <pc:sldMkLst>
          <pc:docMk/>
          <pc:sldMk cId="3572204799" sldId="261"/>
        </pc:sldMkLst>
        <pc:spChg chg="mod">
          <ac:chgData name="Laura Delahay" userId="7195c287-890a-406b-9fb0-ded38f069dd5" providerId="ADAL" clId="{50DCDA72-AD02-48DA-96EB-624FE5A0DCAA}" dt="2024-03-06T12:47:53.890" v="545" actId="404"/>
          <ac:spMkLst>
            <pc:docMk/>
            <pc:sldMk cId="3572204799" sldId="261"/>
            <ac:spMk id="29" creationId="{DB4ED1FC-5AE8-D19A-58D4-3C11A0D986C7}"/>
          </ac:spMkLst>
        </pc:spChg>
        <pc:graphicFrameChg chg="modGraphic">
          <ac:chgData name="Laura Delahay" userId="7195c287-890a-406b-9fb0-ded38f069dd5" providerId="ADAL" clId="{50DCDA72-AD02-48DA-96EB-624FE5A0DCAA}" dt="2024-03-06T12:49:00.923" v="633" actId="20577"/>
          <ac:graphicFrameMkLst>
            <pc:docMk/>
            <pc:sldMk cId="3572204799" sldId="261"/>
            <ac:graphicFrameMk id="3" creationId="{112D6020-687B-CFB9-D57A-816614B0F4C2}"/>
          </ac:graphicFrameMkLst>
        </pc:graphicFrameChg>
        <pc:picChg chg="add mod">
          <ac:chgData name="Laura Delahay" userId="7195c287-890a-406b-9fb0-ded38f069dd5" providerId="ADAL" clId="{50DCDA72-AD02-48DA-96EB-624FE5A0DCAA}" dt="2024-03-06T12:46:23.612" v="541" actId="1076"/>
          <ac:picMkLst>
            <pc:docMk/>
            <pc:sldMk cId="3572204799" sldId="261"/>
            <ac:picMk id="5" creationId="{D7364D1B-90C5-5136-059C-C0C59F2B1711}"/>
          </ac:picMkLst>
        </pc:picChg>
        <pc:picChg chg="del">
          <ac:chgData name="Laura Delahay" userId="7195c287-890a-406b-9fb0-ded38f069dd5" providerId="ADAL" clId="{50DCDA72-AD02-48DA-96EB-624FE5A0DCAA}" dt="2024-03-06T12:46:00.376" v="539" actId="478"/>
          <ac:picMkLst>
            <pc:docMk/>
            <pc:sldMk cId="3572204799" sldId="261"/>
            <ac:picMk id="1026" creationId="{18DF00CD-3B75-C443-A974-E6771CDCCD0F}"/>
          </ac:picMkLst>
        </pc:picChg>
      </pc:sldChg>
      <pc:sldChg chg="addSp delSp modSp mod">
        <pc:chgData name="Laura Delahay" userId="7195c287-890a-406b-9fb0-ded38f069dd5" providerId="ADAL" clId="{50DCDA72-AD02-48DA-96EB-624FE5A0DCAA}" dt="2024-03-06T12:51:03.688" v="639" actId="962"/>
        <pc:sldMkLst>
          <pc:docMk/>
          <pc:sldMk cId="3145506032" sldId="262"/>
        </pc:sldMkLst>
        <pc:graphicFrameChg chg="add mod">
          <ac:chgData name="Laura Delahay" userId="7195c287-890a-406b-9fb0-ded38f069dd5" providerId="ADAL" clId="{50DCDA72-AD02-48DA-96EB-624FE5A0DCAA}" dt="2024-03-06T12:51:03.688" v="639" actId="962"/>
          <ac:graphicFrameMkLst>
            <pc:docMk/>
            <pc:sldMk cId="3145506032" sldId="262"/>
            <ac:graphicFrameMk id="2" creationId="{3A48182D-19DB-85D3-9421-19F1ABC3A855}"/>
          </ac:graphicFrameMkLst>
        </pc:graphicFrameChg>
        <pc:graphicFrameChg chg="del">
          <ac:chgData name="Laura Delahay" userId="7195c287-890a-406b-9fb0-ded38f069dd5" providerId="ADAL" clId="{50DCDA72-AD02-48DA-96EB-624FE5A0DCAA}" dt="2024-03-06T12:50:34.256" v="634" actId="478"/>
          <ac:graphicFrameMkLst>
            <pc:docMk/>
            <pc:sldMk cId="3145506032" sldId="262"/>
            <ac:graphicFrameMk id="7" creationId="{3A48182D-19DB-85D3-9421-19F1ABC3A855}"/>
          </ac:graphicFrameMkLst>
        </pc:graphicFrameChg>
      </pc:sldChg>
      <pc:sldChg chg="addSp delSp modSp mod">
        <pc:chgData name="Laura Delahay" userId="7195c287-890a-406b-9fb0-ded38f069dd5" providerId="ADAL" clId="{50DCDA72-AD02-48DA-96EB-624FE5A0DCAA}" dt="2024-03-06T12:39:56.638" v="481" actId="403"/>
        <pc:sldMkLst>
          <pc:docMk/>
          <pc:sldMk cId="1758236196" sldId="263"/>
        </pc:sldMkLst>
        <pc:spChg chg="mod">
          <ac:chgData name="Laura Delahay" userId="7195c287-890a-406b-9fb0-ded38f069dd5" providerId="ADAL" clId="{50DCDA72-AD02-48DA-96EB-624FE5A0DCAA}" dt="2024-03-06T12:38:53.557" v="467" actId="1076"/>
          <ac:spMkLst>
            <pc:docMk/>
            <pc:sldMk cId="1758236196" sldId="263"/>
            <ac:spMk id="8" creationId="{93F8AE98-1960-98E6-82B3-F7056D379BFA}"/>
          </ac:spMkLst>
        </pc:spChg>
        <pc:spChg chg="mod">
          <ac:chgData name="Laura Delahay" userId="7195c287-890a-406b-9fb0-ded38f069dd5" providerId="ADAL" clId="{50DCDA72-AD02-48DA-96EB-624FE5A0DCAA}" dt="2024-03-06T12:38:45.589" v="466" actId="6549"/>
          <ac:spMkLst>
            <pc:docMk/>
            <pc:sldMk cId="1758236196" sldId="263"/>
            <ac:spMk id="29" creationId="{DB4ED1FC-5AE8-D19A-58D4-3C11A0D986C7}"/>
          </ac:spMkLst>
        </pc:spChg>
        <pc:graphicFrameChg chg="del">
          <ac:chgData name="Laura Delahay" userId="7195c287-890a-406b-9fb0-ded38f069dd5" providerId="ADAL" clId="{50DCDA72-AD02-48DA-96EB-624FE5A0DCAA}" dt="2024-03-06T11:59:10.568" v="346" actId="478"/>
          <ac:graphicFrameMkLst>
            <pc:docMk/>
            <pc:sldMk cId="1758236196" sldId="263"/>
            <ac:graphicFrameMk id="2" creationId="{C0322FDB-D2A1-4336-8F07-1E2471AE178C}"/>
          </ac:graphicFrameMkLst>
        </pc:graphicFrameChg>
        <pc:graphicFrameChg chg="del">
          <ac:chgData name="Laura Delahay" userId="7195c287-890a-406b-9fb0-ded38f069dd5" providerId="ADAL" clId="{50DCDA72-AD02-48DA-96EB-624FE5A0DCAA}" dt="2024-03-06T11:59:39.679" v="352" actId="478"/>
          <ac:graphicFrameMkLst>
            <pc:docMk/>
            <pc:sldMk cId="1758236196" sldId="263"/>
            <ac:graphicFrameMk id="3" creationId="{E7BB91CD-77D4-D478-CD46-E5DB51B3F850}"/>
          </ac:graphicFrameMkLst>
        </pc:graphicFrameChg>
        <pc:graphicFrameChg chg="add mod">
          <ac:chgData name="Laura Delahay" userId="7195c287-890a-406b-9fb0-ded38f069dd5" providerId="ADAL" clId="{50DCDA72-AD02-48DA-96EB-624FE5A0DCAA}" dt="2024-03-06T12:00:01.065" v="357" actId="1076"/>
          <ac:graphicFrameMkLst>
            <pc:docMk/>
            <pc:sldMk cId="1758236196" sldId="263"/>
            <ac:graphicFrameMk id="5" creationId="{E7BB91CD-77D4-D478-CD46-E5DB51B3F850}"/>
          </ac:graphicFrameMkLst>
        </pc:graphicFrameChg>
        <pc:graphicFrameChg chg="add mod">
          <ac:chgData name="Laura Delahay" userId="7195c287-890a-406b-9fb0-ded38f069dd5" providerId="ADAL" clId="{50DCDA72-AD02-48DA-96EB-624FE5A0DCAA}" dt="2024-03-06T12:01:08.735" v="359" actId="962"/>
          <ac:graphicFrameMkLst>
            <pc:docMk/>
            <pc:sldMk cId="1758236196" sldId="263"/>
            <ac:graphicFrameMk id="6" creationId="{C0322FDB-D2A1-4336-8F07-1E2471AE178C}"/>
          </ac:graphicFrameMkLst>
        </pc:graphicFrameChg>
        <pc:graphicFrameChg chg="modGraphic">
          <ac:chgData name="Laura Delahay" userId="7195c287-890a-406b-9fb0-ded38f069dd5" providerId="ADAL" clId="{50DCDA72-AD02-48DA-96EB-624FE5A0DCAA}" dt="2024-03-06T12:39:45.123" v="475" actId="2711"/>
          <ac:graphicFrameMkLst>
            <pc:docMk/>
            <pc:sldMk cId="1758236196" sldId="263"/>
            <ac:graphicFrameMk id="10" creationId="{51F1FDF7-D6FF-8CE0-47AB-4F13BE429CAD}"/>
          </ac:graphicFrameMkLst>
        </pc:graphicFrameChg>
        <pc:graphicFrameChg chg="modGraphic">
          <ac:chgData name="Laura Delahay" userId="7195c287-890a-406b-9fb0-ded38f069dd5" providerId="ADAL" clId="{50DCDA72-AD02-48DA-96EB-624FE5A0DCAA}" dt="2024-03-06T12:39:56.638" v="481" actId="403"/>
          <ac:graphicFrameMkLst>
            <pc:docMk/>
            <pc:sldMk cId="1758236196" sldId="263"/>
            <ac:graphicFrameMk id="12" creationId="{33BF9305-A678-3F49-118D-8CC42AB5ACD7}"/>
          </ac:graphicFrameMkLst>
        </pc:graphicFrameChg>
      </pc:sldChg>
    </pc:docChg>
  </pc:docChgLst>
  <pc:docChgLst>
    <pc:chgData name="Laura Delahay" userId="7195c287-890a-406b-9fb0-ded38f069dd5" providerId="ADAL" clId="{699DDBBE-87BA-4E20-87D1-2F1CF2369D88}"/>
    <pc:docChg chg="custSel modSld">
      <pc:chgData name="Laura Delahay" userId="7195c287-890a-406b-9fb0-ded38f069dd5" providerId="ADAL" clId="{699DDBBE-87BA-4E20-87D1-2F1CF2369D88}" dt="2023-08-03T10:04:31.940" v="177" actId="14100"/>
      <pc:docMkLst>
        <pc:docMk/>
      </pc:docMkLst>
      <pc:sldChg chg="addSp delSp modSp mod">
        <pc:chgData name="Laura Delahay" userId="7195c287-890a-406b-9fb0-ded38f069dd5" providerId="ADAL" clId="{699DDBBE-87BA-4E20-87D1-2F1CF2369D88}" dt="2023-08-03T09:54:46.821" v="15" actId="962"/>
        <pc:sldMkLst>
          <pc:docMk/>
          <pc:sldMk cId="2860187698" sldId="257"/>
        </pc:sldMkLst>
        <pc:graphicFrameChg chg="del">
          <ac:chgData name="Laura Delahay" userId="7195c287-890a-406b-9fb0-ded38f069dd5" providerId="ADAL" clId="{699DDBBE-87BA-4E20-87D1-2F1CF2369D88}" dt="2023-08-03T09:52:55.471" v="0" actId="478"/>
          <ac:graphicFrameMkLst>
            <pc:docMk/>
            <pc:sldMk cId="2860187698" sldId="257"/>
            <ac:graphicFrameMk id="2" creationId="{DA77093E-8E60-8BF0-FC96-0B10AEA6E761}"/>
          </ac:graphicFrameMkLst>
        </pc:graphicFrameChg>
        <pc:graphicFrameChg chg="mod">
          <ac:chgData name="Laura Delahay" userId="7195c287-890a-406b-9fb0-ded38f069dd5" providerId="ADAL" clId="{699DDBBE-87BA-4E20-87D1-2F1CF2369D88}" dt="2023-08-03T09:53:20.112" v="5" actId="1076"/>
          <ac:graphicFrameMkLst>
            <pc:docMk/>
            <pc:sldMk cId="2860187698" sldId="257"/>
            <ac:graphicFrameMk id="3" creationId="{112D6020-687B-CFB9-D57A-816614B0F4C2}"/>
          </ac:graphicFrameMkLst>
        </pc:graphicFrameChg>
        <pc:graphicFrameChg chg="add del mod">
          <ac:chgData name="Laura Delahay" userId="7195c287-890a-406b-9fb0-ded38f069dd5" providerId="ADAL" clId="{699DDBBE-87BA-4E20-87D1-2F1CF2369D88}" dt="2023-08-03T09:53:48.164" v="6" actId="478"/>
          <ac:graphicFrameMkLst>
            <pc:docMk/>
            <pc:sldMk cId="2860187698" sldId="257"/>
            <ac:graphicFrameMk id="5" creationId="{DA77093E-8E60-8BF0-FC96-0B10AEA6E761}"/>
          </ac:graphicFrameMkLst>
        </pc:graphicFrameChg>
        <pc:graphicFrameChg chg="add mod">
          <ac:chgData name="Laura Delahay" userId="7195c287-890a-406b-9fb0-ded38f069dd5" providerId="ADAL" clId="{699DDBBE-87BA-4E20-87D1-2F1CF2369D88}" dt="2023-08-03T09:54:46.821" v="15" actId="962"/>
          <ac:graphicFrameMkLst>
            <pc:docMk/>
            <pc:sldMk cId="2860187698" sldId="257"/>
            <ac:graphicFrameMk id="6" creationId="{DA77093E-8E60-8BF0-FC96-0B10AEA6E761}"/>
          </ac:graphicFrameMkLst>
        </pc:graphicFrameChg>
        <pc:graphicFrameChg chg="add del mod">
          <ac:chgData name="Laura Delahay" userId="7195c287-890a-406b-9fb0-ded38f069dd5" providerId="ADAL" clId="{699DDBBE-87BA-4E20-87D1-2F1CF2369D88}" dt="2023-08-03T09:54:16.377" v="13" actId="478"/>
          <ac:graphicFrameMkLst>
            <pc:docMk/>
            <pc:sldMk cId="2860187698" sldId="257"/>
            <ac:graphicFrameMk id="7" creationId="{DA77093E-8E60-8BF0-FC96-0B10AEA6E761}"/>
          </ac:graphicFrameMkLst>
        </pc:graphicFrameChg>
      </pc:sldChg>
      <pc:sldChg chg="addSp delSp modSp mod">
        <pc:chgData name="Laura Delahay" userId="7195c287-890a-406b-9fb0-ded38f069dd5" providerId="ADAL" clId="{699DDBBE-87BA-4E20-87D1-2F1CF2369D88}" dt="2023-08-03T10:01:53.486" v="123" actId="20577"/>
        <pc:sldMkLst>
          <pc:docMk/>
          <pc:sldMk cId="2019316388" sldId="259"/>
        </pc:sldMkLst>
        <pc:graphicFrameChg chg="add mod">
          <ac:chgData name="Laura Delahay" userId="7195c287-890a-406b-9fb0-ded38f069dd5" providerId="ADAL" clId="{699DDBBE-87BA-4E20-87D1-2F1CF2369D88}" dt="2023-08-03T10:01:08.506" v="89" actId="1076"/>
          <ac:graphicFrameMkLst>
            <pc:docMk/>
            <pc:sldMk cId="2019316388" sldId="259"/>
            <ac:graphicFrameMk id="2" creationId="{37C7DFE1-5574-1608-2602-7A498C408532}"/>
          </ac:graphicFrameMkLst>
        </pc:graphicFrameChg>
        <pc:graphicFrameChg chg="mod modGraphic">
          <ac:chgData name="Laura Delahay" userId="7195c287-890a-406b-9fb0-ded38f069dd5" providerId="ADAL" clId="{699DDBBE-87BA-4E20-87D1-2F1CF2369D88}" dt="2023-08-03T10:01:53.486" v="123" actId="20577"/>
          <ac:graphicFrameMkLst>
            <pc:docMk/>
            <pc:sldMk cId="2019316388" sldId="259"/>
            <ac:graphicFrameMk id="3" creationId="{112D6020-687B-CFB9-D57A-816614B0F4C2}"/>
          </ac:graphicFrameMkLst>
        </pc:graphicFrameChg>
        <pc:graphicFrameChg chg="del">
          <ac:chgData name="Laura Delahay" userId="7195c287-890a-406b-9fb0-ded38f069dd5" providerId="ADAL" clId="{699DDBBE-87BA-4E20-87D1-2F1CF2369D88}" dt="2023-08-03T10:00:42.277" v="84" actId="478"/>
          <ac:graphicFrameMkLst>
            <pc:docMk/>
            <pc:sldMk cId="2019316388" sldId="259"/>
            <ac:graphicFrameMk id="7" creationId="{37C7DFE1-5574-1608-2602-7A498C408532}"/>
          </ac:graphicFrameMkLst>
        </pc:graphicFrameChg>
      </pc:sldChg>
      <pc:sldChg chg="addSp delSp modSp mod">
        <pc:chgData name="Laura Delahay" userId="7195c287-890a-406b-9fb0-ded38f069dd5" providerId="ADAL" clId="{699DDBBE-87BA-4E20-87D1-2F1CF2369D88}" dt="2023-08-03T10:03:49.974" v="172" actId="20577"/>
        <pc:sldMkLst>
          <pc:docMk/>
          <pc:sldMk cId="1298211182" sldId="260"/>
        </pc:sldMkLst>
        <pc:graphicFrameChg chg="add mod">
          <ac:chgData name="Laura Delahay" userId="7195c287-890a-406b-9fb0-ded38f069dd5" providerId="ADAL" clId="{699DDBBE-87BA-4E20-87D1-2F1CF2369D88}" dt="2023-08-03T10:02:28.184" v="129" actId="1076"/>
          <ac:graphicFrameMkLst>
            <pc:docMk/>
            <pc:sldMk cId="1298211182" sldId="260"/>
            <ac:graphicFrameMk id="2" creationId="{2619380F-D71A-E3D8-FC76-056E25F8E9DF}"/>
          </ac:graphicFrameMkLst>
        </pc:graphicFrameChg>
        <pc:graphicFrameChg chg="mod modGraphic">
          <ac:chgData name="Laura Delahay" userId="7195c287-890a-406b-9fb0-ded38f069dd5" providerId="ADAL" clId="{699DDBBE-87BA-4E20-87D1-2F1CF2369D88}" dt="2023-08-03T10:03:49.974" v="172" actId="20577"/>
          <ac:graphicFrameMkLst>
            <pc:docMk/>
            <pc:sldMk cId="1298211182" sldId="260"/>
            <ac:graphicFrameMk id="3" creationId="{112D6020-687B-CFB9-D57A-816614B0F4C2}"/>
          </ac:graphicFrameMkLst>
        </pc:graphicFrameChg>
        <pc:graphicFrameChg chg="del">
          <ac:chgData name="Laura Delahay" userId="7195c287-890a-406b-9fb0-ded38f069dd5" providerId="ADAL" clId="{699DDBBE-87BA-4E20-87D1-2F1CF2369D88}" dt="2023-08-03T10:02:00.251" v="124" actId="478"/>
          <ac:graphicFrameMkLst>
            <pc:docMk/>
            <pc:sldMk cId="1298211182" sldId="260"/>
            <ac:graphicFrameMk id="5" creationId="{2619380F-D71A-E3D8-FC76-056E25F8E9DF}"/>
          </ac:graphicFrameMkLst>
        </pc:graphicFrameChg>
      </pc:sldChg>
      <pc:sldChg chg="addSp delSp modSp mod">
        <pc:chgData name="Laura Delahay" userId="7195c287-890a-406b-9fb0-ded38f069dd5" providerId="ADAL" clId="{699DDBBE-87BA-4E20-87D1-2F1CF2369D88}" dt="2023-08-03T10:04:31.940" v="177" actId="14100"/>
        <pc:sldMkLst>
          <pc:docMk/>
          <pc:sldMk cId="3145506032" sldId="262"/>
        </pc:sldMkLst>
        <pc:graphicFrameChg chg="add mod">
          <ac:chgData name="Laura Delahay" userId="7195c287-890a-406b-9fb0-ded38f069dd5" providerId="ADAL" clId="{699DDBBE-87BA-4E20-87D1-2F1CF2369D88}" dt="2023-08-03T10:04:31.940" v="177" actId="14100"/>
          <ac:graphicFrameMkLst>
            <pc:docMk/>
            <pc:sldMk cId="3145506032" sldId="262"/>
            <ac:graphicFrameMk id="2" creationId="{3A48182D-19DB-85D3-9421-19F1ABC3A855}"/>
          </ac:graphicFrameMkLst>
        </pc:graphicFrameChg>
        <pc:graphicFrameChg chg="del">
          <ac:chgData name="Laura Delahay" userId="7195c287-890a-406b-9fb0-ded38f069dd5" providerId="ADAL" clId="{699DDBBE-87BA-4E20-87D1-2F1CF2369D88}" dt="2023-08-03T10:04:07.792" v="173" actId="478"/>
          <ac:graphicFrameMkLst>
            <pc:docMk/>
            <pc:sldMk cId="3145506032" sldId="262"/>
            <ac:graphicFrameMk id="7" creationId="{3A48182D-19DB-85D3-9421-19F1ABC3A855}"/>
          </ac:graphicFrameMkLst>
        </pc:graphicFrameChg>
      </pc:sldChg>
      <pc:sldChg chg="addSp delSp modSp mod">
        <pc:chgData name="Laura Delahay" userId="7195c287-890a-406b-9fb0-ded38f069dd5" providerId="ADAL" clId="{699DDBBE-87BA-4E20-87D1-2F1CF2369D88}" dt="2023-08-03T10:00:30.504" v="83" actId="403"/>
        <pc:sldMkLst>
          <pc:docMk/>
          <pc:sldMk cId="1758236196" sldId="263"/>
        </pc:sldMkLst>
        <pc:graphicFrameChg chg="del">
          <ac:chgData name="Laura Delahay" userId="7195c287-890a-406b-9fb0-ded38f069dd5" providerId="ADAL" clId="{699DDBBE-87BA-4E20-87D1-2F1CF2369D88}" dt="2023-08-03T09:54:55.181" v="17" actId="478"/>
          <ac:graphicFrameMkLst>
            <pc:docMk/>
            <pc:sldMk cId="1758236196" sldId="263"/>
            <ac:graphicFrameMk id="2" creationId="{E7BB91CD-77D4-D478-CD46-E5DB51B3F850}"/>
          </ac:graphicFrameMkLst>
        </pc:graphicFrameChg>
        <pc:graphicFrameChg chg="del">
          <ac:chgData name="Laura Delahay" userId="7195c287-890a-406b-9fb0-ded38f069dd5" providerId="ADAL" clId="{699DDBBE-87BA-4E20-87D1-2F1CF2369D88}" dt="2023-08-03T09:54:53.049" v="16" actId="478"/>
          <ac:graphicFrameMkLst>
            <pc:docMk/>
            <pc:sldMk cId="1758236196" sldId="263"/>
            <ac:graphicFrameMk id="3" creationId="{C0322FDB-D2A1-4336-8F07-1E2471AE178C}"/>
          </ac:graphicFrameMkLst>
        </pc:graphicFrameChg>
        <pc:graphicFrameChg chg="add mod">
          <ac:chgData name="Laura Delahay" userId="7195c287-890a-406b-9fb0-ded38f069dd5" providerId="ADAL" clId="{699DDBBE-87BA-4E20-87D1-2F1CF2369D88}" dt="2023-08-03T09:56:05.557" v="28" actId="1076"/>
          <ac:graphicFrameMkLst>
            <pc:docMk/>
            <pc:sldMk cId="1758236196" sldId="263"/>
            <ac:graphicFrameMk id="5" creationId="{E7BB91CD-77D4-D478-CD46-E5DB51B3F850}"/>
          </ac:graphicFrameMkLst>
        </pc:graphicFrameChg>
        <pc:graphicFrameChg chg="add mod">
          <ac:chgData name="Laura Delahay" userId="7195c287-890a-406b-9fb0-ded38f069dd5" providerId="ADAL" clId="{699DDBBE-87BA-4E20-87D1-2F1CF2369D88}" dt="2023-08-03T09:56:00.618" v="27" actId="1076"/>
          <ac:graphicFrameMkLst>
            <pc:docMk/>
            <pc:sldMk cId="1758236196" sldId="263"/>
            <ac:graphicFrameMk id="6" creationId="{C0322FDB-D2A1-4336-8F07-1E2471AE178C}"/>
          </ac:graphicFrameMkLst>
        </pc:graphicFrameChg>
        <pc:graphicFrameChg chg="add del mod">
          <ac:chgData name="Laura Delahay" userId="7195c287-890a-406b-9fb0-ded38f069dd5" providerId="ADAL" clId="{699DDBBE-87BA-4E20-87D1-2F1CF2369D88}" dt="2023-08-03T09:59:41.827" v="68" actId="478"/>
          <ac:graphicFrameMkLst>
            <pc:docMk/>
            <pc:sldMk cId="1758236196" sldId="263"/>
            <ac:graphicFrameMk id="7" creationId="{E15E0ADC-551F-AEC1-F5AB-7F93480F345B}"/>
          </ac:graphicFrameMkLst>
        </pc:graphicFrameChg>
        <pc:graphicFrameChg chg="del">
          <ac:chgData name="Laura Delahay" userId="7195c287-890a-406b-9fb0-ded38f069dd5" providerId="ADAL" clId="{699DDBBE-87BA-4E20-87D1-2F1CF2369D88}" dt="2023-08-03T09:59:26.235" v="66" actId="478"/>
          <ac:graphicFrameMkLst>
            <pc:docMk/>
            <pc:sldMk cId="1758236196" sldId="263"/>
            <ac:graphicFrameMk id="9" creationId="{DC76FECF-57AA-D323-F71D-6F6FA7F6A70F}"/>
          </ac:graphicFrameMkLst>
        </pc:graphicFrameChg>
        <pc:graphicFrameChg chg="add mod modGraphic">
          <ac:chgData name="Laura Delahay" userId="7195c287-890a-406b-9fb0-ded38f069dd5" providerId="ADAL" clId="{699DDBBE-87BA-4E20-87D1-2F1CF2369D88}" dt="2023-08-03T10:00:30.504" v="83" actId="403"/>
          <ac:graphicFrameMkLst>
            <pc:docMk/>
            <pc:sldMk cId="1758236196" sldId="263"/>
            <ac:graphicFrameMk id="10" creationId="{51F1FDF7-D6FF-8CE0-47AB-4F13BE429CAD}"/>
          </ac:graphicFrameMkLst>
        </pc:graphicFrameChg>
        <pc:graphicFrameChg chg="modGraphic">
          <ac:chgData name="Laura Delahay" userId="7195c287-890a-406b-9fb0-ded38f069dd5" providerId="ADAL" clId="{699DDBBE-87BA-4E20-87D1-2F1CF2369D88}" dt="2023-08-03T09:56:48.629" v="65" actId="20577"/>
          <ac:graphicFrameMkLst>
            <pc:docMk/>
            <pc:sldMk cId="1758236196" sldId="263"/>
            <ac:graphicFrameMk id="12" creationId="{33BF9305-A678-3F49-118D-8CC42AB5ACD7}"/>
          </ac:graphicFrameMkLst>
        </pc:graphicFrameChg>
      </pc:sldChg>
    </pc:docChg>
  </pc:docChgLst>
  <pc:docChgLst>
    <pc:chgData name="Laura Delahay" userId="7195c287-890a-406b-9fb0-ded38f069dd5" providerId="ADAL" clId="{543DA381-36D7-4F91-BC60-A9514D3D8DE8}"/>
    <pc:docChg chg="custSel modSld">
      <pc:chgData name="Laura Delahay" userId="7195c287-890a-406b-9fb0-ded38f069dd5" providerId="ADAL" clId="{543DA381-36D7-4F91-BC60-A9514D3D8DE8}" dt="2023-08-02T13:46:05.648" v="14" actId="20577"/>
      <pc:docMkLst>
        <pc:docMk/>
      </pc:docMkLst>
      <pc:sldChg chg="modSp mod">
        <pc:chgData name="Laura Delahay" userId="7195c287-890a-406b-9fb0-ded38f069dd5" providerId="ADAL" clId="{543DA381-36D7-4F91-BC60-A9514D3D8DE8}" dt="2023-08-02T13:46:05.648" v="14" actId="20577"/>
        <pc:sldMkLst>
          <pc:docMk/>
          <pc:sldMk cId="414651398" sldId="256"/>
        </pc:sldMkLst>
        <pc:spChg chg="mod">
          <ac:chgData name="Laura Delahay" userId="7195c287-890a-406b-9fb0-ded38f069dd5" providerId="ADAL" clId="{543DA381-36D7-4F91-BC60-A9514D3D8DE8}" dt="2023-08-02T13:46:05.648" v="14" actId="20577"/>
          <ac:spMkLst>
            <pc:docMk/>
            <pc:sldMk cId="414651398" sldId="256"/>
            <ac:spMk id="6" creationId="{7686AC56-698F-5959-19C1-A280FC1ED09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https://gwentpolice.sharepoint.com/sites/GPA-OPCCStrategyTeam/Shared%20Documents/General/National%20Police%20&amp;%20Crime%20Measures/National%20Police%20&amp;%20Crime%20Measures%20Tables%20&amp;%20Char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https://gwentpolice.sharepoint.com/sites/GPA-OPCCStrategyTeam/Shared%20Documents/General/National%20Police%20&amp;%20Crime%20Measures/National%20Police%20&amp;%20Crime%20Measures%20Tables%20&amp;%20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rgbClr val="334A7A"/>
                </a:solidFill>
                <a:latin typeface="Abadi Extra Light" panose="020B0204020104020204" pitchFamily="34" charset="0"/>
                <a:ea typeface="+mn-ea"/>
                <a:cs typeface="+mn-cs"/>
              </a:defRPr>
            </a:pPr>
            <a:r>
              <a:rPr lang="en-US" sz="900">
                <a:latin typeface="Aharoni" panose="02010803020104030203" pitchFamily="2" charset="-79"/>
                <a:cs typeface="Aharoni" panose="02010803020104030203" pitchFamily="2" charset="-79"/>
              </a:rPr>
              <a:t>Homicide Crime</a:t>
            </a:r>
            <a:r>
              <a:rPr lang="en-US" sz="900" baseline="0">
                <a:latin typeface="Aharoni" panose="02010803020104030203" pitchFamily="2" charset="-79"/>
                <a:cs typeface="Aharoni" panose="02010803020104030203" pitchFamily="2" charset="-79"/>
              </a:rPr>
              <a:t> rate</a:t>
            </a:r>
            <a:r>
              <a:rPr lang="en-US" sz="900">
                <a:latin typeface="Aharoni" panose="02010803020104030203" pitchFamily="2" charset="-79"/>
                <a:cs typeface="Aharoni" panose="02010803020104030203" pitchFamily="2" charset="-79"/>
              </a:rPr>
              <a:t> Per 1k Population in</a:t>
            </a:r>
            <a:r>
              <a:rPr lang="en-US" sz="900" baseline="0">
                <a:latin typeface="Aharoni" panose="02010803020104030203" pitchFamily="2" charset="-79"/>
                <a:cs typeface="Aharoni" panose="02010803020104030203" pitchFamily="2" charset="-79"/>
              </a:rPr>
              <a:t> Gwent</a:t>
            </a:r>
            <a:endParaRPr lang="en-US" sz="900">
              <a:latin typeface="Aharoni" panose="02010803020104030203" pitchFamily="2" charset="-79"/>
              <a:cs typeface="Aharoni" panose="02010803020104030203" pitchFamily="2" charset="-79"/>
            </a:endParaRP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badi Extra Light" panose="020B0204020104020204" pitchFamily="34" charset="0"/>
              <a:ea typeface="+mn-ea"/>
              <a:cs typeface="+mn-cs"/>
            </a:defRPr>
          </a:pPr>
          <a:endParaRPr lang="en-US"/>
        </a:p>
      </c:txPr>
    </c:title>
    <c:autoTitleDeleted val="0"/>
    <c:plotArea>
      <c:layout/>
      <c:lineChart>
        <c:grouping val="standard"/>
        <c:varyColors val="0"/>
        <c:ser>
          <c:idx val="1"/>
          <c:order val="1"/>
          <c:tx>
            <c:strRef>
              <c:f>'Reduce Murder &amp; Other Homicide'!$B$7</c:f>
              <c:strCache>
                <c:ptCount val="1"/>
                <c:pt idx="0">
                  <c:v>Gwent Police</c:v>
                </c:pt>
              </c:strCache>
            </c:strRef>
          </c:tx>
          <c:spPr>
            <a:ln w="22225" cap="rnd">
              <a:solidFill>
                <a:srgbClr val="F29BA4"/>
              </a:solidFill>
              <a:round/>
            </a:ln>
            <a:effectLst/>
          </c:spPr>
          <c:marker>
            <c:symbol val="none"/>
          </c:marker>
          <c:cat>
            <c:multiLvlStrRef>
              <c:f>'Reduce Murder &amp; Other Homicide'!$C$4:$Z$5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'Reduce Murder &amp; Other Homicide'!$C$7:$Y$7</c:f>
              <c:numCache>
                <c:formatCode>#,##0.00000</c:formatCode>
                <c:ptCount val="23"/>
                <c:pt idx="0">
                  <c:v>0</c:v>
                </c:pt>
                <c:pt idx="1">
                  <c:v>1.701423921680054E-3</c:v>
                </c:pt>
                <c:pt idx="2">
                  <c:v>0</c:v>
                </c:pt>
                <c:pt idx="3">
                  <c:v>1.701423921680054E-3</c:v>
                </c:pt>
                <c:pt idx="4">
                  <c:v>0</c:v>
                </c:pt>
                <c:pt idx="5">
                  <c:v>5.0742103260180129E-3</c:v>
                </c:pt>
                <c:pt idx="6">
                  <c:v>1.6914034420060045E-3</c:v>
                </c:pt>
                <c:pt idx="7">
                  <c:v>3.3828068840120089E-3</c:v>
                </c:pt>
                <c:pt idx="8">
                  <c:v>0</c:v>
                </c:pt>
                <c:pt idx="9">
                  <c:v>0</c:v>
                </c:pt>
                <c:pt idx="10">
                  <c:v>1.6830370066177015E-3</c:v>
                </c:pt>
                <c:pt idx="11">
                  <c:v>3.3660740132354029E-3</c:v>
                </c:pt>
                <c:pt idx="12">
                  <c:v>3.3433969581774473E-3</c:v>
                </c:pt>
                <c:pt idx="13">
                  <c:v>0</c:v>
                </c:pt>
                <c:pt idx="14">
                  <c:v>3.3433969581774473E-3</c:v>
                </c:pt>
                <c:pt idx="15">
                  <c:v>1.6716984790887237E-3</c:v>
                </c:pt>
                <c:pt idx="16">
                  <c:v>6.7992174100761004E-3</c:v>
                </c:pt>
                <c:pt idx="17">
                  <c:v>6.7992174100761004E-3</c:v>
                </c:pt>
                <c:pt idx="18">
                  <c:v>1.6998043525190251E-3</c:v>
                </c:pt>
                <c:pt idx="19">
                  <c:v>1.6998043525190251E-3</c:v>
                </c:pt>
                <c:pt idx="20">
                  <c:v>3.3996087050380502E-3</c:v>
                </c:pt>
                <c:pt idx="21">
                  <c:v>1.6998043525190251E-3</c:v>
                </c:pt>
                <c:pt idx="22">
                  <c:v>0</c:v>
                </c:pt>
              </c:numCache>
              <c:extLst/>
            </c:numRef>
          </c:val>
          <c:smooth val="0"/>
          <c:extLst>
            <c:ext xmlns:c16="http://schemas.microsoft.com/office/drawing/2014/chart" uri="{C3380CC4-5D6E-409C-BE32-E72D297353CC}">
              <c16:uniqueId val="{00000000-A021-49E0-BA60-BDF80A847A6E}"/>
            </c:ext>
          </c:extLst>
        </c:ser>
        <c:dLbls>
          <c:showLegendKey val="0"/>
          <c:showVal val="0"/>
          <c:showCatName val="0"/>
          <c:showSerName val="0"/>
          <c:showPercent val="0"/>
          <c:showBubbleSize val="0"/>
        </c:dLbls>
        <c:smooth val="0"/>
        <c:axId val="1004669360"/>
        <c:axId val="1004671984"/>
        <c:extLst>
          <c:ext xmlns:c15="http://schemas.microsoft.com/office/drawing/2012/chart" uri="{02D57815-91ED-43cb-92C2-25804820EDAC}">
            <c15:filteredLineSeries>
              <c15:ser>
                <c:idx val="0"/>
                <c:order val="0"/>
                <c:tx>
                  <c:strRef>
                    <c:extLst>
                      <c:ext uri="{02D57815-91ED-43cb-92C2-25804820EDAC}">
                        <c15:formulaRef>
                          <c15:sqref>'Reduce Murder &amp; Other Homicide'!$B$6</c15:sqref>
                        </c15:formulaRef>
                      </c:ext>
                    </c:extLst>
                    <c:strCache>
                      <c:ptCount val="1"/>
                      <c:pt idx="0">
                        <c:v>Gwent Homicide</c:v>
                      </c:pt>
                    </c:strCache>
                  </c:strRef>
                </c:tx>
                <c:spPr>
                  <a:ln w="28575" cap="rnd">
                    <a:solidFill>
                      <a:schemeClr val="accent1"/>
                    </a:solidFill>
                    <a:round/>
                  </a:ln>
                  <a:effectLst/>
                </c:spPr>
                <c:marker>
                  <c:symbol val="none"/>
                </c:marker>
                <c:cat>
                  <c:multiLvlStrRef>
                    <c:extLst>
                      <c:ext uri="{02D57815-91ED-43cb-92C2-25804820EDAC}">
                        <c15:formulaRef>
                          <c15:sqref>'Reduce Murder &amp; Other Homicide'!$C$4:$Z$5</c15:sqref>
                        </c15:formulaRef>
                      </c:ext>
                    </c:extLst>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extLst>
                      <c:ext uri="{02D57815-91ED-43cb-92C2-25804820EDAC}">
                        <c15:formulaRef>
                          <c15:sqref>'Reduce Murder &amp; Other Homicide'!$C$6:$Y$6</c15:sqref>
                        </c15:formulaRef>
                      </c:ext>
                    </c:extLst>
                    <c:numCache>
                      <c:formatCode>General</c:formatCode>
                      <c:ptCount val="23"/>
                      <c:pt idx="0" formatCode="#,##0">
                        <c:v>0</c:v>
                      </c:pt>
                      <c:pt idx="1">
                        <c:v>1</c:v>
                      </c:pt>
                      <c:pt idx="2">
                        <c:v>0</c:v>
                      </c:pt>
                      <c:pt idx="3">
                        <c:v>1</c:v>
                      </c:pt>
                      <c:pt idx="4" formatCode="#,##0">
                        <c:v>0</c:v>
                      </c:pt>
                      <c:pt idx="5" formatCode="#,##0">
                        <c:v>3</c:v>
                      </c:pt>
                      <c:pt idx="6" formatCode="#,##0">
                        <c:v>1</c:v>
                      </c:pt>
                      <c:pt idx="7" formatCode="#,##0">
                        <c:v>2</c:v>
                      </c:pt>
                      <c:pt idx="8" formatCode="#,##0">
                        <c:v>0</c:v>
                      </c:pt>
                      <c:pt idx="9">
                        <c:v>0</c:v>
                      </c:pt>
                      <c:pt idx="10" formatCode="#,##0">
                        <c:v>1</c:v>
                      </c:pt>
                      <c:pt idx="11" formatCode="#,##0">
                        <c:v>2</c:v>
                      </c:pt>
                      <c:pt idx="12" formatCode="#,##0">
                        <c:v>2</c:v>
                      </c:pt>
                      <c:pt idx="13" formatCode="#,##0">
                        <c:v>0</c:v>
                      </c:pt>
                      <c:pt idx="14" formatCode="#,##0">
                        <c:v>2</c:v>
                      </c:pt>
                      <c:pt idx="15" formatCode="#,##0">
                        <c:v>1</c:v>
                      </c:pt>
                      <c:pt idx="16" formatCode="#,##0">
                        <c:v>4</c:v>
                      </c:pt>
                      <c:pt idx="17" formatCode="#,##0">
                        <c:v>4</c:v>
                      </c:pt>
                      <c:pt idx="18" formatCode="#,##0">
                        <c:v>1</c:v>
                      </c:pt>
                      <c:pt idx="19" formatCode="#,##0">
                        <c:v>1</c:v>
                      </c:pt>
                      <c:pt idx="20" formatCode="#,##0">
                        <c:v>2</c:v>
                      </c:pt>
                      <c:pt idx="21" formatCode="#,##0">
                        <c:v>1</c:v>
                      </c:pt>
                      <c:pt idx="22" formatCode="#,##0">
                        <c:v>0</c:v>
                      </c:pt>
                    </c:numCache>
                  </c:numRef>
                </c:val>
                <c:smooth val="0"/>
                <c:extLst>
                  <c:ext xmlns:c16="http://schemas.microsoft.com/office/drawing/2014/chart" uri="{C3380CC4-5D6E-409C-BE32-E72D297353CC}">
                    <c16:uniqueId val="{00000001-A021-49E0-BA60-BDF80A847A6E}"/>
                  </c:ext>
                </c:extLst>
              </c15:ser>
            </c15:filteredLineSeries>
          </c:ext>
        </c:extLst>
      </c:lineChart>
      <c:catAx>
        <c:axId val="100466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1004671984"/>
        <c:crosses val="autoZero"/>
        <c:auto val="1"/>
        <c:lblAlgn val="ctr"/>
        <c:lblOffset val="100"/>
        <c:noMultiLvlLbl val="0"/>
      </c:catAx>
      <c:valAx>
        <c:axId val="1004671984"/>
        <c:scaling>
          <c:orientation val="minMax"/>
        </c:scaling>
        <c:delete val="0"/>
        <c:axPos val="l"/>
        <c:numFmt formatCode="#,##0.000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100466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solidFill>
            <a:srgbClr val="334A7A"/>
          </a:solidFill>
          <a:latin typeface="Abadi Extra Light" panose="020B0204020104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rgbClr val="334A7A"/>
                </a:solidFill>
                <a:latin typeface="Abadi" panose="020B0604020104020204" pitchFamily="34" charset="0"/>
                <a:ea typeface="+mn-ea"/>
                <a:cs typeface="+mn-cs"/>
              </a:defRPr>
            </a:pPr>
            <a:r>
              <a:rPr lang="en-US" sz="1050" b="0" baseline="0">
                <a:latin typeface="Aharoni" panose="02010803020104030203" pitchFamily="2" charset="-79"/>
                <a:cs typeface="Aharoni" panose="02010803020104030203" pitchFamily="2" charset="-79"/>
              </a:rPr>
              <a:t>Serious Violence Crime rate Per 1k Population</a:t>
            </a:r>
            <a:endParaRPr lang="en-US" sz="1050" b="0">
              <a:latin typeface="Aharoni" panose="02010803020104030203" pitchFamily="2" charset="-79"/>
              <a:cs typeface="Aharoni" panose="02010803020104030203" pitchFamily="2" charset="-79"/>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rgbClr val="334A7A"/>
              </a:solidFill>
              <a:latin typeface="Abadi" panose="020B0604020104020204" pitchFamily="34" charset="0"/>
              <a:ea typeface="+mn-ea"/>
              <a:cs typeface="+mn-cs"/>
            </a:defRPr>
          </a:pPr>
          <a:endParaRPr lang="en-US"/>
        </a:p>
      </c:txPr>
    </c:title>
    <c:autoTitleDeleted val="0"/>
    <c:plotArea>
      <c:layout/>
      <c:lineChart>
        <c:grouping val="standard"/>
        <c:varyColors val="0"/>
        <c:ser>
          <c:idx val="0"/>
          <c:order val="0"/>
          <c:tx>
            <c:strRef>
              <c:f>'Reduce serious violence'!$B$49</c:f>
              <c:strCache>
                <c:ptCount val="1"/>
                <c:pt idx="0">
                  <c:v>Serious Violence per 1k pop.</c:v>
                </c:pt>
              </c:strCache>
            </c:strRef>
          </c:tx>
          <c:spPr>
            <a:ln w="22225" cap="rnd">
              <a:solidFill>
                <a:srgbClr val="F29BA4"/>
              </a:solidFill>
              <a:round/>
            </a:ln>
            <a:effectLst/>
          </c:spPr>
          <c:marker>
            <c:symbol val="none"/>
          </c:marker>
          <c:cat>
            <c:multiLvlStrRef>
              <c:f>'Reduce serious violence'!$C$37:$Z$38</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'Reduce serious violence'!$C$49:$Y$49</c:f>
              <c:numCache>
                <c:formatCode>0.00</c:formatCode>
                <c:ptCount val="23"/>
                <c:pt idx="0">
                  <c:v>0.35389617570945126</c:v>
                </c:pt>
                <c:pt idx="1">
                  <c:v>0.33007624080593051</c:v>
                </c:pt>
                <c:pt idx="2">
                  <c:v>0.29434633845064934</c:v>
                </c:pt>
                <c:pt idx="3">
                  <c:v>0.31646484943249004</c:v>
                </c:pt>
                <c:pt idx="4">
                  <c:v>0.34166349528521289</c:v>
                </c:pt>
                <c:pt idx="5">
                  <c:v>0.37210875724132098</c:v>
                </c:pt>
                <c:pt idx="6">
                  <c:v>0.3501205124952429</c:v>
                </c:pt>
                <c:pt idx="7">
                  <c:v>0.35519472282126091</c:v>
                </c:pt>
                <c:pt idx="8">
                  <c:v>0.26591984704559685</c:v>
                </c:pt>
                <c:pt idx="9">
                  <c:v>0.34165651234339345</c:v>
                </c:pt>
                <c:pt idx="10">
                  <c:v>0.22384392188015428</c:v>
                </c:pt>
                <c:pt idx="11">
                  <c:v>0.26928592105883226</c:v>
                </c:pt>
                <c:pt idx="12">
                  <c:v>0.28084534448690557</c:v>
                </c:pt>
                <c:pt idx="13">
                  <c:v>0.302577424715059</c:v>
                </c:pt>
                <c:pt idx="14">
                  <c:v>0.31093591711050261</c:v>
                </c:pt>
                <c:pt idx="15">
                  <c:v>0.32263780646412371</c:v>
                </c:pt>
                <c:pt idx="16">
                  <c:v>0.36035852273403335</c:v>
                </c:pt>
                <c:pt idx="17">
                  <c:v>0.41985167507219923</c:v>
                </c:pt>
                <c:pt idx="18">
                  <c:v>0.34336047920884305</c:v>
                </c:pt>
                <c:pt idx="19">
                  <c:v>0.30596478345342454</c:v>
                </c:pt>
                <c:pt idx="20">
                  <c:v>0.32126302262609574</c:v>
                </c:pt>
                <c:pt idx="21">
                  <c:v>0.40455343589952791</c:v>
                </c:pt>
                <c:pt idx="22">
                  <c:v>0.34336047920884305</c:v>
                </c:pt>
              </c:numCache>
              <c:extLst/>
            </c:numRef>
          </c:val>
          <c:smooth val="0"/>
          <c:extLst>
            <c:ext xmlns:c16="http://schemas.microsoft.com/office/drawing/2014/chart" uri="{C3380CC4-5D6E-409C-BE32-E72D297353CC}">
              <c16:uniqueId val="{00000000-3C9F-438D-A18E-88A52857CAD3}"/>
            </c:ext>
          </c:extLst>
        </c:ser>
        <c:dLbls>
          <c:showLegendKey val="0"/>
          <c:showVal val="0"/>
          <c:showCatName val="0"/>
          <c:showSerName val="0"/>
          <c:showPercent val="0"/>
          <c:showBubbleSize val="0"/>
        </c:dLbls>
        <c:smooth val="0"/>
        <c:axId val="580033816"/>
        <c:axId val="580038736"/>
      </c:lineChart>
      <c:catAx>
        <c:axId val="580033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580038736"/>
        <c:crosses val="autoZero"/>
        <c:auto val="1"/>
        <c:lblAlgn val="ctr"/>
        <c:lblOffset val="100"/>
        <c:noMultiLvlLbl val="0"/>
      </c:catAx>
      <c:valAx>
        <c:axId val="58003873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580033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solidFill>
            <a:srgbClr val="334A7A"/>
          </a:solidFill>
          <a:latin typeface="Abadi Extra Light" panose="020B0204020104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r>
              <a:rPr lang="en-US" sz="1050" b="0">
                <a:solidFill>
                  <a:srgbClr val="334A7A"/>
                </a:solidFill>
                <a:latin typeface="Aharoni" panose="02010803020104030203" pitchFamily="2" charset="-79"/>
                <a:cs typeface="Aharoni" panose="02010803020104030203" pitchFamily="2" charset="-79"/>
              </a:rPr>
              <a:t>Serious Violence Crime rate Per 1k Population</a:t>
            </a: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2"/>
          <c:order val="2"/>
          <c:tx>
            <c:strRef>
              <c:f>'Reduce serious violence'!$B$78</c:f>
              <c:strCache>
                <c:ptCount val="1"/>
                <c:pt idx="0">
                  <c:v>Firearm offences per 1 k pop</c:v>
                </c:pt>
              </c:strCache>
            </c:strRef>
          </c:tx>
          <c:spPr>
            <a:ln w="22225" cap="rnd">
              <a:solidFill>
                <a:schemeClr val="accent3"/>
              </a:solidFill>
              <a:round/>
            </a:ln>
            <a:effectLst/>
          </c:spPr>
          <c:marker>
            <c:symbol val="none"/>
          </c:marker>
          <c:dLbls>
            <c:delete val="1"/>
          </c:dLbls>
          <c:cat>
            <c:multiLvlStrRef>
              <c:f>'Reduce serious violence'!$C$74:$Z$75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'Reduce serious violence'!$C$78:$Y$78</c:f>
              <c:numCache>
                <c:formatCode>#,##0.000</c:formatCode>
                <c:ptCount val="23"/>
                <c:pt idx="0">
                  <c:v>5.2744141572081675E-2</c:v>
                </c:pt>
                <c:pt idx="1">
                  <c:v>3.7431326276961184E-2</c:v>
                </c:pt>
                <c:pt idx="2">
                  <c:v>3.2327054511921027E-2</c:v>
                </c:pt>
                <c:pt idx="3">
                  <c:v>2.0417087060160651E-2</c:v>
                </c:pt>
                <c:pt idx="4">
                  <c:v>1.6914034420060044E-2</c:v>
                </c:pt>
                <c:pt idx="5">
                  <c:v>3.8902279166138101E-2</c:v>
                </c:pt>
                <c:pt idx="6">
                  <c:v>3.0445261956108083E-2</c:v>
                </c:pt>
                <c:pt idx="7">
                  <c:v>2.0296841304072052E-2</c:v>
                </c:pt>
                <c:pt idx="8">
                  <c:v>3.534377713897173E-2</c:v>
                </c:pt>
                <c:pt idx="9">
                  <c:v>1.3464296052941612E-2</c:v>
                </c:pt>
                <c:pt idx="10">
                  <c:v>1.6830370066177016E-2</c:v>
                </c:pt>
                <c:pt idx="11">
                  <c:v>1.8513407072794717E-2</c:v>
                </c:pt>
                <c:pt idx="12">
                  <c:v>2.173208022815341E-2</c:v>
                </c:pt>
                <c:pt idx="13">
                  <c:v>3.176227110268575E-2</c:v>
                </c:pt>
                <c:pt idx="14">
                  <c:v>2.5075477186330856E-2</c:v>
                </c:pt>
                <c:pt idx="15">
                  <c:v>1.6716984790887238E-2</c:v>
                </c:pt>
                <c:pt idx="16">
                  <c:v>1.699804352519025E-2</c:v>
                </c:pt>
                <c:pt idx="17">
                  <c:v>3.2296282697861473E-2</c:v>
                </c:pt>
                <c:pt idx="18">
                  <c:v>1.8697847877709277E-2</c:v>
                </c:pt>
                <c:pt idx="19">
                  <c:v>1.5298239172671226E-2</c:v>
                </c:pt>
                <c:pt idx="20">
                  <c:v>2.3797260935266351E-2</c:v>
                </c:pt>
                <c:pt idx="21">
                  <c:v>4.4194913165494655E-2</c:v>
                </c:pt>
                <c:pt idx="22">
                  <c:v>1.5298239172671226E-2</c:v>
                </c:pt>
              </c:numCache>
              <c:extLst/>
            </c:numRef>
          </c:val>
          <c:smooth val="0"/>
          <c:extLst>
            <c:ext xmlns:c16="http://schemas.microsoft.com/office/drawing/2014/chart" uri="{C3380CC4-5D6E-409C-BE32-E72D297353CC}">
              <c16:uniqueId val="{00000000-D25F-4B29-A38E-8E150EC98F0F}"/>
            </c:ext>
          </c:extLst>
        </c:ser>
        <c:dLbls>
          <c:dLblPos val="ctr"/>
          <c:showLegendKey val="0"/>
          <c:showVal val="1"/>
          <c:showCatName val="0"/>
          <c:showSerName val="0"/>
          <c:showPercent val="0"/>
          <c:showBubbleSize val="0"/>
        </c:dLbls>
        <c:marker val="1"/>
        <c:smooth val="0"/>
        <c:axId val="759172704"/>
        <c:axId val="759173032"/>
        <c:extLst>
          <c:ext xmlns:c15="http://schemas.microsoft.com/office/drawing/2012/chart" uri="{02D57815-91ED-43cb-92C2-25804820EDAC}">
            <c15:filteredLineSeries>
              <c15:ser>
                <c:idx val="0"/>
                <c:order val="0"/>
                <c:tx>
                  <c:strRef>
                    <c:extLst>
                      <c:ext uri="{02D57815-91ED-43cb-92C2-25804820EDAC}">
                        <c15:formulaRef>
                          <c15:sqref>'Reduce serious violence'!$B$76</c15:sqref>
                        </c15:formulaRef>
                      </c:ext>
                    </c:extLst>
                    <c:strCache>
                      <c:ptCount val="1"/>
                      <c:pt idx="0">
                        <c:v>Firearm offences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multiLvlStrRef>
                    <c:extLst>
                      <c:ext uri="{02D57815-91ED-43cb-92C2-25804820EDAC}">
                        <c15:formulaRef>
                          <c15:sqref>'Reduce serious violence'!$C$74:$Z$75</c15:sqref>
                        </c15:formulaRef>
                      </c:ext>
                    </c:extLst>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extLst>
                      <c:ext uri="{02D57815-91ED-43cb-92C2-25804820EDAC}">
                        <c15:formulaRef>
                          <c15:sqref>'Reduce serious violence'!$C$76:$Y$76</c15:sqref>
                        </c15:formulaRef>
                      </c:ext>
                    </c:extLst>
                    <c:numCache>
                      <c:formatCode>0</c:formatCode>
                      <c:ptCount val="23"/>
                      <c:pt idx="0">
                        <c:v>31</c:v>
                      </c:pt>
                      <c:pt idx="1">
                        <c:v>22</c:v>
                      </c:pt>
                      <c:pt idx="2">
                        <c:v>19</c:v>
                      </c:pt>
                      <c:pt idx="3">
                        <c:v>12</c:v>
                      </c:pt>
                      <c:pt idx="4">
                        <c:v>10</c:v>
                      </c:pt>
                      <c:pt idx="5">
                        <c:v>23</c:v>
                      </c:pt>
                      <c:pt idx="6">
                        <c:v>18</c:v>
                      </c:pt>
                      <c:pt idx="7">
                        <c:v>12</c:v>
                      </c:pt>
                      <c:pt idx="8">
                        <c:v>21</c:v>
                      </c:pt>
                      <c:pt idx="9">
                        <c:v>8</c:v>
                      </c:pt>
                      <c:pt idx="10">
                        <c:v>10</c:v>
                      </c:pt>
                      <c:pt idx="11">
                        <c:v>11</c:v>
                      </c:pt>
                      <c:pt idx="12">
                        <c:v>13</c:v>
                      </c:pt>
                      <c:pt idx="13">
                        <c:v>19</c:v>
                      </c:pt>
                      <c:pt idx="14">
                        <c:v>15</c:v>
                      </c:pt>
                      <c:pt idx="15">
                        <c:v>10</c:v>
                      </c:pt>
                      <c:pt idx="16">
                        <c:v>10</c:v>
                      </c:pt>
                      <c:pt idx="17">
                        <c:v>19</c:v>
                      </c:pt>
                      <c:pt idx="18">
                        <c:v>11</c:v>
                      </c:pt>
                      <c:pt idx="19">
                        <c:v>9</c:v>
                      </c:pt>
                      <c:pt idx="20">
                        <c:v>14</c:v>
                      </c:pt>
                      <c:pt idx="21">
                        <c:v>26</c:v>
                      </c:pt>
                      <c:pt idx="22">
                        <c:v>9</c:v>
                      </c:pt>
                    </c:numCache>
                  </c:numRef>
                </c:val>
                <c:smooth val="0"/>
                <c:extLst>
                  <c:ext xmlns:c16="http://schemas.microsoft.com/office/drawing/2014/chart" uri="{C3380CC4-5D6E-409C-BE32-E72D297353CC}">
                    <c16:uniqueId val="{00000002-D25F-4B29-A38E-8E150EC98F0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'Reduce serious violence'!$B$77</c15:sqref>
                        </c15:formulaRef>
                      </c:ext>
                    </c:extLst>
                    <c:strCache>
                      <c:ptCount val="1"/>
                      <c:pt idx="0">
                        <c:v>Knife and bladed object crime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multiLvlStrRef>
                    <c:extLst xmlns:c15="http://schemas.microsoft.com/office/drawing/2012/chart">
                      <c:ext xmlns:c15="http://schemas.microsoft.com/office/drawing/2012/chart" uri="{02D57815-91ED-43cb-92C2-25804820EDAC}">
                        <c15:formulaRef>
                          <c15:sqref>'Reduce serious violence'!$C$74:$Z$75</c15:sqref>
                        </c15:formulaRef>
                      </c:ext>
                    </c:extLst>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extLst xmlns:c15="http://schemas.microsoft.com/office/drawing/2012/chart">
                      <c:ext xmlns:c15="http://schemas.microsoft.com/office/drawing/2012/chart" uri="{02D57815-91ED-43cb-92C2-25804820EDAC}">
                        <c15:formulaRef>
                          <c15:sqref>'Reduce serious violence'!$C$77:$Y$77</c15:sqref>
                        </c15:formulaRef>
                      </c:ext>
                    </c:extLst>
                    <c:numCache>
                      <c:formatCode>0</c:formatCode>
                      <c:ptCount val="23"/>
                      <c:pt idx="0">
                        <c:v>102</c:v>
                      </c:pt>
                      <c:pt idx="1">
                        <c:v>77</c:v>
                      </c:pt>
                      <c:pt idx="2">
                        <c:v>78</c:v>
                      </c:pt>
                      <c:pt idx="3">
                        <c:v>103</c:v>
                      </c:pt>
                      <c:pt idx="4">
                        <c:v>123</c:v>
                      </c:pt>
                      <c:pt idx="5">
                        <c:v>165</c:v>
                      </c:pt>
                      <c:pt idx="6">
                        <c:v>158</c:v>
                      </c:pt>
                      <c:pt idx="7">
                        <c:v>119</c:v>
                      </c:pt>
                      <c:pt idx="8">
                        <c:v>149</c:v>
                      </c:pt>
                      <c:pt idx="9">
                        <c:v>143</c:v>
                      </c:pt>
                      <c:pt idx="10">
                        <c:v>155</c:v>
                      </c:pt>
                      <c:pt idx="11">
                        <c:v>151</c:v>
                      </c:pt>
                      <c:pt idx="12">
                        <c:v>143</c:v>
                      </c:pt>
                      <c:pt idx="13">
                        <c:v>128</c:v>
                      </c:pt>
                      <c:pt idx="14">
                        <c:v>126</c:v>
                      </c:pt>
                      <c:pt idx="15">
                        <c:v>165</c:v>
                      </c:pt>
                      <c:pt idx="16">
                        <c:v>155</c:v>
                      </c:pt>
                      <c:pt idx="17">
                        <c:v>171</c:v>
                      </c:pt>
                      <c:pt idx="18">
                        <c:v>181</c:v>
                      </c:pt>
                      <c:pt idx="19">
                        <c:v>189</c:v>
                      </c:pt>
                      <c:pt idx="20">
                        <c:v>177</c:v>
                      </c:pt>
                      <c:pt idx="21">
                        <c:v>184</c:v>
                      </c:pt>
                      <c:pt idx="22">
                        <c:v>155</c:v>
                      </c:pt>
                    </c:numCache>
                  </c:numRef>
                </c:val>
                <c:smooth val="0"/>
                <c:extLst xmlns:c15="http://schemas.microsoft.com/office/drawing/2012/chart">
                  <c:ext xmlns:c16="http://schemas.microsoft.com/office/drawing/2014/chart" uri="{C3380CC4-5D6E-409C-BE32-E72D297353CC}">
                    <c16:uniqueId val="{00000003-D25F-4B29-A38E-8E150EC98F0F}"/>
                  </c:ext>
                </c:extLst>
              </c15:ser>
            </c15:filteredLineSeries>
          </c:ext>
        </c:extLst>
      </c:lineChart>
      <c:lineChart>
        <c:grouping val="standard"/>
        <c:varyColors val="0"/>
        <c:ser>
          <c:idx val="3"/>
          <c:order val="3"/>
          <c:tx>
            <c:strRef>
              <c:f>'Reduce serious violence'!$B$79</c:f>
              <c:strCache>
                <c:ptCount val="1"/>
                <c:pt idx="0">
                  <c:v>Knife and bladed object crime per 1 k pop</c:v>
                </c:pt>
              </c:strCache>
            </c:strRef>
          </c:tx>
          <c:spPr>
            <a:ln w="22225" cap="rnd">
              <a:solidFill>
                <a:srgbClr val="F29BA4"/>
              </a:solidFill>
              <a:round/>
            </a:ln>
            <a:effectLst/>
          </c:spPr>
          <c:marker>
            <c:symbol val="none"/>
          </c:marker>
          <c:cat>
            <c:multiLvlStrRef>
              <c:f>'Reduce serious violence'!$C$74:$Z$75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'Reduce serious violence'!$C$79:$Y$79</c:f>
              <c:numCache>
                <c:formatCode>#,##0.000</c:formatCode>
                <c:ptCount val="23"/>
                <c:pt idx="0">
                  <c:v>0.17354524001136551</c:v>
                </c:pt>
                <c:pt idx="1">
                  <c:v>0.13100964196936415</c:v>
                </c:pt>
                <c:pt idx="2">
                  <c:v>0.1327110658910442</c:v>
                </c:pt>
                <c:pt idx="3">
                  <c:v>0.17524666393304555</c:v>
                </c:pt>
                <c:pt idx="4">
                  <c:v>0.20804262336673854</c:v>
                </c:pt>
                <c:pt idx="5">
                  <c:v>0.27908156793099076</c:v>
                </c:pt>
                <c:pt idx="6">
                  <c:v>0.26724174383694871</c:v>
                </c:pt>
                <c:pt idx="7">
                  <c:v>0.20127700959871453</c:v>
                </c:pt>
                <c:pt idx="8">
                  <c:v>0.2507725139860375</c:v>
                </c:pt>
                <c:pt idx="9">
                  <c:v>0.2406742919463313</c:v>
                </c:pt>
                <c:pt idx="10">
                  <c:v>0.26087073602574373</c:v>
                </c:pt>
                <c:pt idx="11">
                  <c:v>0.25413858799927291</c:v>
                </c:pt>
                <c:pt idx="12">
                  <c:v>0.23905288250968748</c:v>
                </c:pt>
                <c:pt idx="13">
                  <c:v>0.21397740532335663</c:v>
                </c:pt>
                <c:pt idx="14">
                  <c:v>0.2106340083651792</c:v>
                </c:pt>
                <c:pt idx="15">
                  <c:v>0.27583024904963943</c:v>
                </c:pt>
                <c:pt idx="16">
                  <c:v>0.26346967464044885</c:v>
                </c:pt>
                <c:pt idx="17">
                  <c:v>0.29066654428075328</c:v>
                </c:pt>
                <c:pt idx="18">
                  <c:v>0.30766458780594352</c:v>
                </c:pt>
                <c:pt idx="19">
                  <c:v>0.32126302262609574</c:v>
                </c:pt>
                <c:pt idx="20">
                  <c:v>0.30086537039586747</c:v>
                </c:pt>
                <c:pt idx="21">
                  <c:v>0.31276400086350059</c:v>
                </c:pt>
                <c:pt idx="22">
                  <c:v>0.26346967464044885</c:v>
                </c:pt>
              </c:numCache>
              <c:extLst/>
            </c:numRef>
          </c:val>
          <c:smooth val="0"/>
          <c:extLst>
            <c:ext xmlns:c16="http://schemas.microsoft.com/office/drawing/2014/chart" uri="{C3380CC4-5D6E-409C-BE32-E72D297353CC}">
              <c16:uniqueId val="{00000001-D25F-4B29-A38E-8E150EC98F0F}"/>
            </c:ext>
          </c:extLst>
        </c:ser>
        <c:dLbls>
          <c:showLegendKey val="0"/>
          <c:showVal val="0"/>
          <c:showCatName val="0"/>
          <c:showSerName val="0"/>
          <c:showPercent val="0"/>
          <c:showBubbleSize val="0"/>
        </c:dLbls>
        <c:marker val="1"/>
        <c:smooth val="0"/>
        <c:axId val="504943880"/>
        <c:axId val="504944240"/>
      </c:lineChart>
      <c:catAx>
        <c:axId val="759172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759173032"/>
        <c:crosses val="autoZero"/>
        <c:auto val="1"/>
        <c:lblAlgn val="ctr"/>
        <c:lblOffset val="100"/>
        <c:noMultiLvlLbl val="0"/>
      </c:catAx>
      <c:valAx>
        <c:axId val="759173032"/>
        <c:scaling>
          <c:orientation val="minMax"/>
        </c:scaling>
        <c:delete val="0"/>
        <c:axPos val="l"/>
        <c:numFmt formatCode="#,##0.0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759172704"/>
        <c:crosses val="autoZero"/>
        <c:crossBetween val="between"/>
      </c:valAx>
      <c:valAx>
        <c:axId val="504944240"/>
        <c:scaling>
          <c:orientation val="minMax"/>
        </c:scaling>
        <c:delete val="0"/>
        <c:axPos val="r"/>
        <c:numFmt formatCode="#,##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4943880"/>
        <c:crosses val="max"/>
        <c:crossBetween val="between"/>
      </c:valAx>
      <c:catAx>
        <c:axId val="504943880"/>
        <c:scaling>
          <c:orientation val="minMax"/>
        </c:scaling>
        <c:delete val="1"/>
        <c:axPos val="b"/>
        <c:numFmt formatCode="General" sourceLinked="1"/>
        <c:majorTickMark val="out"/>
        <c:minorTickMark val="none"/>
        <c:tickLblPos val="nextTo"/>
        <c:crossAx val="5049442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badi Extra Light" panose="020B0204020104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r>
              <a:rPr lang="en-US" sz="900">
                <a:solidFill>
                  <a:srgbClr val="334A7A"/>
                </a:solidFill>
                <a:latin typeface="Aharoni" panose="02010803020104030203" pitchFamily="2" charset="-79"/>
                <a:cs typeface="Aharoni" panose="02010803020104030203" pitchFamily="2" charset="-79"/>
              </a:rPr>
              <a:t>Supply of drug Crime</a:t>
            </a:r>
            <a:r>
              <a:rPr lang="en-US" sz="900" baseline="0">
                <a:solidFill>
                  <a:srgbClr val="334A7A"/>
                </a:solidFill>
                <a:latin typeface="Aharoni" panose="02010803020104030203" pitchFamily="2" charset="-79"/>
                <a:cs typeface="Aharoni" panose="02010803020104030203" pitchFamily="2" charset="-79"/>
              </a:rPr>
              <a:t> rate</a:t>
            </a:r>
            <a:r>
              <a:rPr lang="en-US" sz="900">
                <a:solidFill>
                  <a:srgbClr val="334A7A"/>
                </a:solidFill>
                <a:latin typeface="Aharoni" panose="02010803020104030203" pitchFamily="2" charset="-79"/>
                <a:cs typeface="Aharoni" panose="02010803020104030203" pitchFamily="2" charset="-79"/>
              </a:rPr>
              <a:t> per 1k population</a:t>
            </a:r>
            <a:r>
              <a:rPr lang="en-US" sz="900" baseline="0">
                <a:solidFill>
                  <a:srgbClr val="334A7A"/>
                </a:solidFill>
                <a:latin typeface="Aharoni" panose="02010803020104030203" pitchFamily="2" charset="-79"/>
                <a:cs typeface="Aharoni" panose="02010803020104030203" pitchFamily="2" charset="-79"/>
              </a:rPr>
              <a:t> in Gwent</a:t>
            </a:r>
            <a:endParaRPr lang="en-US" sz="900">
              <a:solidFill>
                <a:srgbClr val="334A7A"/>
              </a:solidFill>
              <a:latin typeface="Aharoni" panose="02010803020104030203" pitchFamily="2" charset="-79"/>
              <a:cs typeface="Aharoni" panose="02010803020104030203" pitchFamily="2" charset="-79"/>
            </a:endParaRP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0"/>
          <c:order val="0"/>
          <c:tx>
            <c:strRef>
              <c:f>'Disrupt drug sup &amp; countlines'!$B$7</c:f>
              <c:strCache>
                <c:ptCount val="1"/>
                <c:pt idx="0">
                  <c:v>Gwent Police</c:v>
                </c:pt>
              </c:strCache>
            </c:strRef>
          </c:tx>
          <c:spPr>
            <a:ln w="22225" cap="rnd">
              <a:solidFill>
                <a:srgbClr val="F29BA4"/>
              </a:solidFill>
              <a:round/>
            </a:ln>
            <a:effectLst/>
          </c:spPr>
          <c:marker>
            <c:symbol val="none"/>
          </c:marker>
          <c:cat>
            <c:multiLvlStrRef>
              <c:f>'Disrupt drug sup &amp; countlines'!$C$4:$Z$5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'Disrupt drug sup &amp; countlines'!$C$7:$Y$7</c:f>
              <c:numCache>
                <c:formatCode>#,##0.000</c:formatCode>
                <c:ptCount val="23"/>
                <c:pt idx="0">
                  <c:v>0.14972530510784474</c:v>
                </c:pt>
                <c:pt idx="1">
                  <c:v>0.15823242471624502</c:v>
                </c:pt>
                <c:pt idx="2">
                  <c:v>0.13951676157776444</c:v>
                </c:pt>
                <c:pt idx="3">
                  <c:v>0.15823242471624502</c:v>
                </c:pt>
                <c:pt idx="4">
                  <c:v>0.23003086811281662</c:v>
                </c:pt>
                <c:pt idx="5">
                  <c:v>0.1573005201065584</c:v>
                </c:pt>
                <c:pt idx="6">
                  <c:v>0.14376929257051038</c:v>
                </c:pt>
                <c:pt idx="7">
                  <c:v>0.13023806503446234</c:v>
                </c:pt>
                <c:pt idx="8">
                  <c:v>0.28948236513824466</c:v>
                </c:pt>
                <c:pt idx="9">
                  <c:v>0.13800903454265154</c:v>
                </c:pt>
                <c:pt idx="10">
                  <c:v>0.15147333059559315</c:v>
                </c:pt>
                <c:pt idx="11">
                  <c:v>0.16493762664853476</c:v>
                </c:pt>
                <c:pt idx="12">
                  <c:v>0.13540757680618662</c:v>
                </c:pt>
                <c:pt idx="13">
                  <c:v>0.15212456159707385</c:v>
                </c:pt>
                <c:pt idx="14">
                  <c:v>0.14543776768071895</c:v>
                </c:pt>
                <c:pt idx="15">
                  <c:v>0.15881135551342876</c:v>
                </c:pt>
                <c:pt idx="16">
                  <c:v>0.16828063089938347</c:v>
                </c:pt>
                <c:pt idx="17">
                  <c:v>0.15978160913678835</c:v>
                </c:pt>
                <c:pt idx="18">
                  <c:v>0.20057691359724494</c:v>
                </c:pt>
                <c:pt idx="19">
                  <c:v>0.19717730489220689</c:v>
                </c:pt>
                <c:pt idx="20">
                  <c:v>0.22267437017999228</c:v>
                </c:pt>
                <c:pt idx="21">
                  <c:v>0.26346967464044885</c:v>
                </c:pt>
                <c:pt idx="22">
                  <c:v>0.20567632665480204</c:v>
                </c:pt>
              </c:numCache>
              <c:extLst/>
            </c:numRef>
          </c:val>
          <c:smooth val="0"/>
          <c:extLst>
            <c:ext xmlns:c16="http://schemas.microsoft.com/office/drawing/2014/chart" uri="{C3380CC4-5D6E-409C-BE32-E72D297353CC}">
              <c16:uniqueId val="{00000000-9F62-4625-95EA-6F1AC3356174}"/>
            </c:ext>
          </c:extLst>
        </c:ser>
        <c:dLbls>
          <c:showLegendKey val="0"/>
          <c:showVal val="0"/>
          <c:showCatName val="0"/>
          <c:showSerName val="0"/>
          <c:showPercent val="0"/>
          <c:showBubbleSize val="0"/>
        </c:dLbls>
        <c:smooth val="0"/>
        <c:axId val="396827568"/>
        <c:axId val="396817400"/>
        <c:extLst/>
      </c:lineChart>
      <c:catAx>
        <c:axId val="39682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396817400"/>
        <c:crosses val="autoZero"/>
        <c:auto val="1"/>
        <c:lblAlgn val="ctr"/>
        <c:lblOffset val="100"/>
        <c:noMultiLvlLbl val="0"/>
      </c:catAx>
      <c:valAx>
        <c:axId val="396817400"/>
        <c:scaling>
          <c:orientation val="minMax"/>
        </c:scaling>
        <c:delete val="0"/>
        <c:axPos val="l"/>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396827568"/>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latin typeface="Abadi Extra Light" panose="020B0204020104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2"/>
                </a:solidFill>
                <a:latin typeface="Aharoni" panose="02010803020104030203" pitchFamily="2" charset="-79"/>
                <a:ea typeface="+mn-ea"/>
                <a:cs typeface="Aharoni" panose="02010803020104030203" pitchFamily="2" charset="-79"/>
              </a:defRPr>
            </a:pPr>
            <a:r>
              <a:rPr lang="en-US" sz="900">
                <a:solidFill>
                  <a:schemeClr val="tx2"/>
                </a:solidFill>
                <a:latin typeface="Aharoni" panose="02010803020104030203" pitchFamily="2" charset="-79"/>
                <a:cs typeface="Aharoni" panose="02010803020104030203" pitchFamily="2" charset="-79"/>
              </a:rPr>
              <a:t>Neighbourhood</a:t>
            </a:r>
            <a:r>
              <a:rPr lang="en-US" sz="900" baseline="0">
                <a:solidFill>
                  <a:schemeClr val="tx2"/>
                </a:solidFill>
                <a:latin typeface="Aharoni" panose="02010803020104030203" pitchFamily="2" charset="-79"/>
                <a:cs typeface="Aharoni" panose="02010803020104030203" pitchFamily="2" charset="-79"/>
              </a:rPr>
              <a:t> </a:t>
            </a:r>
            <a:r>
              <a:rPr lang="en-US" sz="900">
                <a:solidFill>
                  <a:schemeClr val="tx2"/>
                </a:solidFill>
                <a:latin typeface="Aharoni" panose="02010803020104030203" pitchFamily="2" charset="-79"/>
                <a:cs typeface="Aharoni" panose="02010803020104030203" pitchFamily="2" charset="-79"/>
              </a:rPr>
              <a:t>Crime rate per 1k population in Gwent</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2"/>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5"/>
          <c:order val="5"/>
          <c:tx>
            <c:strRef>
              <c:f>'Reduce Neighbourhood crime'!$B$11</c:f>
              <c:strCache>
                <c:ptCount val="1"/>
                <c:pt idx="0">
                  <c:v>Gwent Police</c:v>
                </c:pt>
              </c:strCache>
            </c:strRef>
          </c:tx>
          <c:spPr>
            <a:ln w="22225" cap="rnd">
              <a:solidFill>
                <a:srgbClr val="F29BA4"/>
              </a:solidFill>
              <a:round/>
            </a:ln>
            <a:effectLst/>
          </c:spPr>
          <c:marker>
            <c:symbol val="none"/>
          </c:marker>
          <c:cat>
            <c:multiLvlStrRef>
              <c:f>'Reduce Neighbourhood crime'!$G$4:$Z$5</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extLst/>
            </c:multiLvlStrRef>
          </c:cat>
          <c:val>
            <c:numRef>
              <c:f>'Reduce Neighbourhood crime'!$G$11:$Y$11</c:f>
              <c:numCache>
                <c:formatCode>0.000</c:formatCode>
                <c:ptCount val="19"/>
                <c:pt idx="0">
                  <c:v>2.4982028838428687</c:v>
                </c:pt>
                <c:pt idx="1">
                  <c:v>2.6216753351093072</c:v>
                </c:pt>
                <c:pt idx="2">
                  <c:v>2.6098355110152647</c:v>
                </c:pt>
                <c:pt idx="3">
                  <c:v>2.2918516639181359</c:v>
                </c:pt>
                <c:pt idx="4">
                  <c:v>1.8143138931338822</c:v>
                </c:pt>
                <c:pt idx="5">
                  <c:v>1.8530237442860895</c:v>
                </c:pt>
                <c:pt idx="6">
                  <c:v>1.731845079809615</c:v>
                </c:pt>
                <c:pt idx="7">
                  <c:v>1.6325458964191704</c:v>
                </c:pt>
                <c:pt idx="8">
                  <c:v>1.5697248718643115</c:v>
                </c:pt>
                <c:pt idx="9">
                  <c:v>1.711819242586853</c:v>
                </c:pt>
                <c:pt idx="10">
                  <c:v>1.8238230406857976</c:v>
                </c:pt>
                <c:pt idx="11">
                  <c:v>1.7920607695831119</c:v>
                </c:pt>
                <c:pt idx="12">
                  <c:v>1.8595859616558132</c:v>
                </c:pt>
                <c:pt idx="13">
                  <c:v>1.8816834182385607</c:v>
                </c:pt>
                <c:pt idx="14">
                  <c:v>1.7949933962600904</c:v>
                </c:pt>
                <c:pt idx="15">
                  <c:v>1.6913053307564301</c:v>
                </c:pt>
                <c:pt idx="16">
                  <c:v>1.9122798965839032</c:v>
                </c:pt>
                <c:pt idx="17">
                  <c:v>1.963274027159474</c:v>
                </c:pt>
                <c:pt idx="18">
                  <c:v>1.8442877224831422</c:v>
                </c:pt>
              </c:numCache>
              <c:extLst/>
            </c:numRef>
          </c:val>
          <c:smooth val="0"/>
          <c:extLst xmlns:c15="http://schemas.microsoft.com/office/drawing/2012/chart">
            <c:ext xmlns:c16="http://schemas.microsoft.com/office/drawing/2014/chart" uri="{C3380CC4-5D6E-409C-BE32-E72D297353CC}">
              <c16:uniqueId val="{00000000-CD9A-4AAF-AA80-4E5D18A7DDED}"/>
            </c:ext>
          </c:extLst>
        </c:ser>
        <c:ser>
          <c:idx val="6"/>
          <c:order val="6"/>
          <c:tx>
            <c:strRef>
              <c:f>'Reduce Neighbourhood crime'!$B$12</c:f>
              <c:strCache>
                <c:ptCount val="1"/>
                <c:pt idx="0">
                  <c:v>National</c:v>
                </c:pt>
              </c:strCache>
            </c:strRef>
          </c:tx>
          <c:spPr>
            <a:ln w="28575" cap="rnd">
              <a:solidFill>
                <a:schemeClr val="accent1">
                  <a:lumMod val="60000"/>
                </a:schemeClr>
              </a:solidFill>
              <a:round/>
            </a:ln>
            <a:effectLst/>
          </c:spPr>
          <c:marker>
            <c:symbol val="none"/>
          </c:marker>
          <c:cat>
            <c:multiLvlStrRef>
              <c:f>'Reduce Neighbourhood crime'!$G$4:$Z$5</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extLst/>
            </c:multiLvlStrRef>
          </c:cat>
          <c:val>
            <c:numRef>
              <c:f>'Reduce Neighbourhood crime'!$G$12:$Y$12</c:f>
              <c:extLst/>
            </c:numRef>
          </c:val>
          <c:smooth val="0"/>
          <c:extLst>
            <c:ext xmlns:c16="http://schemas.microsoft.com/office/drawing/2014/chart" uri="{C3380CC4-5D6E-409C-BE32-E72D297353CC}">
              <c16:uniqueId val="{00000001-CD9A-4AAF-AA80-4E5D18A7DDED}"/>
            </c:ext>
          </c:extLst>
        </c:ser>
        <c:ser>
          <c:idx val="7"/>
          <c:order val="7"/>
          <c:tx>
            <c:strRef>
              <c:f>'Reduce Neighbourhood crime'!$B$13</c:f>
              <c:strCache>
                <c:ptCount val="1"/>
                <c:pt idx="0">
                  <c:v>Most Similar Group</c:v>
                </c:pt>
              </c:strCache>
            </c:strRef>
          </c:tx>
          <c:spPr>
            <a:ln w="28575" cap="rnd">
              <a:solidFill>
                <a:schemeClr val="accent2">
                  <a:lumMod val="60000"/>
                </a:schemeClr>
              </a:solidFill>
              <a:round/>
            </a:ln>
            <a:effectLst/>
          </c:spPr>
          <c:marker>
            <c:symbol val="none"/>
          </c:marker>
          <c:cat>
            <c:multiLvlStrRef>
              <c:f>'Reduce Neighbourhood crime'!$G$4:$Z$5</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extLst/>
            </c:multiLvlStrRef>
          </c:cat>
          <c:val>
            <c:numRef>
              <c:f>'Reduce Neighbourhood crime'!$G$13:$Y$13</c:f>
              <c:extLst/>
            </c:numRef>
          </c:val>
          <c:smooth val="0"/>
          <c:extLst>
            <c:ext xmlns:c16="http://schemas.microsoft.com/office/drawing/2014/chart" uri="{C3380CC4-5D6E-409C-BE32-E72D297353CC}">
              <c16:uniqueId val="{00000002-CD9A-4AAF-AA80-4E5D18A7DDED}"/>
            </c:ext>
          </c:extLst>
        </c:ser>
        <c:dLbls>
          <c:showLegendKey val="0"/>
          <c:showVal val="0"/>
          <c:showCatName val="0"/>
          <c:showSerName val="0"/>
          <c:showPercent val="0"/>
          <c:showBubbleSize val="0"/>
        </c:dLbls>
        <c:smooth val="0"/>
        <c:axId val="885965944"/>
        <c:axId val="885975784"/>
        <c:extLst>
          <c:ext xmlns:c15="http://schemas.microsoft.com/office/drawing/2012/chart" uri="{02D57815-91ED-43cb-92C2-25804820EDAC}">
            <c15:filteredLineSeries>
              <c15:ser>
                <c:idx val="0"/>
                <c:order val="0"/>
                <c:tx>
                  <c:strRef>
                    <c:extLst>
                      <c:ext uri="{02D57815-91ED-43cb-92C2-25804820EDAC}">
                        <c15:formulaRef>
                          <c15:sqref>'Reduce Neighbourhood crime'!$B$6</c15:sqref>
                        </c15:formulaRef>
                      </c:ext>
                    </c:extLst>
                    <c:strCache>
                      <c:ptCount val="1"/>
                      <c:pt idx="0">
                        <c:v>Vehicle offences ex interference</c:v>
                      </c:pt>
                    </c:strCache>
                  </c:strRef>
                </c:tx>
                <c:spPr>
                  <a:ln w="28575" cap="rnd">
                    <a:solidFill>
                      <a:schemeClr val="accent1"/>
                    </a:solidFill>
                    <a:round/>
                  </a:ln>
                  <a:effectLst/>
                </c:spPr>
                <c:marker>
                  <c:symbol val="none"/>
                </c:marker>
                <c:cat>
                  <c:multiLvlStrRef>
                    <c:extLst>
                      <c:ext uri="{02D57815-91ED-43cb-92C2-25804820EDAC}">
                        <c15:formulaRef>
                          <c15:sqref>'Reduce Neighbourhood crime'!$G$4:$Z$5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c:ext uri="{02D57815-91ED-43cb-92C2-25804820EDAC}">
                        <c15:formulaRef>
                          <c15:sqref>'Reduce Neighbourhood crime'!$G$6:$Y$6</c15:sqref>
                        </c15:formulaRef>
                      </c:ext>
                    </c:extLst>
                    <c:numCache>
                      <c:formatCode>0</c:formatCode>
                      <c:ptCount val="19"/>
                      <c:pt idx="0">
                        <c:v>662</c:v>
                      </c:pt>
                      <c:pt idx="1">
                        <c:v>808</c:v>
                      </c:pt>
                      <c:pt idx="2">
                        <c:v>737</c:v>
                      </c:pt>
                      <c:pt idx="3">
                        <c:v>669</c:v>
                      </c:pt>
                      <c:pt idx="4" formatCode="#,##0">
                        <c:v>485</c:v>
                      </c:pt>
                      <c:pt idx="5" formatCode="General">
                        <c:v>483</c:v>
                      </c:pt>
                      <c:pt idx="6" formatCode="General">
                        <c:v>472</c:v>
                      </c:pt>
                      <c:pt idx="7" formatCode="General">
                        <c:v>420</c:v>
                      </c:pt>
                      <c:pt idx="8" formatCode="#,##0">
                        <c:v>454</c:v>
                      </c:pt>
                      <c:pt idx="9" formatCode="General">
                        <c:v>497</c:v>
                      </c:pt>
                      <c:pt idx="10" formatCode="General">
                        <c:v>500</c:v>
                      </c:pt>
                      <c:pt idx="11" formatCode="General">
                        <c:v>515</c:v>
                      </c:pt>
                      <c:pt idx="12" formatCode="#,##0">
                        <c:v>533</c:v>
                      </c:pt>
                      <c:pt idx="13" formatCode="General">
                        <c:v>505</c:v>
                      </c:pt>
                      <c:pt idx="14" formatCode="General">
                        <c:v>550</c:v>
                      </c:pt>
                      <c:pt idx="15" formatCode="General">
                        <c:v>495</c:v>
                      </c:pt>
                      <c:pt idx="16" formatCode="#,##0">
                        <c:v>596</c:v>
                      </c:pt>
                      <c:pt idx="17" formatCode="General">
                        <c:v>688</c:v>
                      </c:pt>
                      <c:pt idx="18" formatCode="General">
                        <c:v>622</c:v>
                      </c:pt>
                    </c:numCache>
                  </c:numRef>
                </c:val>
                <c:smooth val="0"/>
                <c:extLst>
                  <c:ext xmlns:c16="http://schemas.microsoft.com/office/drawing/2014/chart" uri="{C3380CC4-5D6E-409C-BE32-E72D297353CC}">
                    <c16:uniqueId val="{00000003-CD9A-4AAF-AA80-4E5D18A7DDE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'Reduce Neighbourhood crime'!$B$7</c15:sqref>
                        </c15:formulaRef>
                      </c:ext>
                    </c:extLst>
                    <c:strCache>
                      <c:ptCount val="1"/>
                      <c:pt idx="0">
                        <c:v>Burglary Residential</c:v>
                      </c:pt>
                    </c:strCache>
                  </c:strRef>
                </c:tx>
                <c:spPr>
                  <a:ln w="28575" cap="rnd">
                    <a:solidFill>
                      <a:schemeClr val="accent2"/>
                    </a:solidFill>
                    <a:round/>
                  </a:ln>
                  <a:effectLst/>
                </c:spPr>
                <c:marker>
                  <c:symbol val="none"/>
                </c:marker>
                <c:cat>
                  <c:multiLvlStrRef>
                    <c:extLst xmlns:c15="http://schemas.microsoft.com/office/drawing/2012/chart">
                      <c:ext xmlns:c15="http://schemas.microsoft.com/office/drawing/2012/chart" uri="{02D57815-91ED-43cb-92C2-25804820EDAC}">
                        <c15:formulaRef>
                          <c15:sqref>'Reduce Neighbourhood crime'!$G$4:$Z$5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xmlns:c15="http://schemas.microsoft.com/office/drawing/2012/chart">
                      <c:ext xmlns:c15="http://schemas.microsoft.com/office/drawing/2012/chart" uri="{02D57815-91ED-43cb-92C2-25804820EDAC}">
                        <c15:formulaRef>
                          <c15:sqref>'Reduce Neighbourhood crime'!$G$7:$Y$7</c15:sqref>
                        </c15:formulaRef>
                      </c:ext>
                    </c:extLst>
                    <c:numCache>
                      <c:formatCode>0</c:formatCode>
                      <c:ptCount val="19"/>
                      <c:pt idx="0">
                        <c:v>668</c:v>
                      </c:pt>
                      <c:pt idx="1">
                        <c:v>604</c:v>
                      </c:pt>
                      <c:pt idx="2">
                        <c:v>655</c:v>
                      </c:pt>
                      <c:pt idx="3">
                        <c:v>570</c:v>
                      </c:pt>
                      <c:pt idx="4" formatCode="#,##0">
                        <c:v>492</c:v>
                      </c:pt>
                      <c:pt idx="5" formatCode="General">
                        <c:v>510</c:v>
                      </c:pt>
                      <c:pt idx="6" formatCode="General">
                        <c:v>473</c:v>
                      </c:pt>
                      <c:pt idx="7" formatCode="General">
                        <c:v>477</c:v>
                      </c:pt>
                      <c:pt idx="8" formatCode="#,##0">
                        <c:v>378</c:v>
                      </c:pt>
                      <c:pt idx="9" formatCode="General">
                        <c:v>436</c:v>
                      </c:pt>
                      <c:pt idx="10" formatCode="General">
                        <c:v>484</c:v>
                      </c:pt>
                      <c:pt idx="11" formatCode="General">
                        <c:v>466</c:v>
                      </c:pt>
                      <c:pt idx="12" formatCode="#,##0">
                        <c:v>442</c:v>
                      </c:pt>
                      <c:pt idx="13" formatCode="General">
                        <c:v>466</c:v>
                      </c:pt>
                      <c:pt idx="14" formatCode="General">
                        <c:v>374</c:v>
                      </c:pt>
                      <c:pt idx="15" formatCode="General">
                        <c:v>374</c:v>
                      </c:pt>
                      <c:pt idx="16" formatCode="#,##0">
                        <c:v>401</c:v>
                      </c:pt>
                      <c:pt idx="17" formatCode="General">
                        <c:v>340</c:v>
                      </c:pt>
                      <c:pt idx="18" formatCode="General">
                        <c:v>355</c:v>
                      </c:pt>
                    </c:numCache>
                  </c:numRef>
                </c:val>
                <c:smooth val="0"/>
                <c:extLst xmlns:c15="http://schemas.microsoft.com/office/drawing/2012/chart">
                  <c:ext xmlns:c16="http://schemas.microsoft.com/office/drawing/2014/chart" uri="{C3380CC4-5D6E-409C-BE32-E72D297353CC}">
                    <c16:uniqueId val="{00000004-CD9A-4AAF-AA80-4E5D18A7DDE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'Reduce Neighbourhood crime'!$B$8</c15:sqref>
                        </c15:formulaRef>
                      </c:ext>
                    </c:extLst>
                    <c:strCache>
                      <c:ptCount val="1"/>
                      <c:pt idx="0">
                        <c:v>Theft from the person</c:v>
                      </c:pt>
                    </c:strCache>
                  </c:strRef>
                </c:tx>
                <c:spPr>
                  <a:ln w="28575" cap="rnd">
                    <a:solidFill>
                      <a:schemeClr val="accent3"/>
                    </a:solidFill>
                    <a:round/>
                  </a:ln>
                  <a:effectLst/>
                </c:spPr>
                <c:marker>
                  <c:symbol val="none"/>
                </c:marker>
                <c:cat>
                  <c:multiLvlStrRef>
                    <c:extLst xmlns:c15="http://schemas.microsoft.com/office/drawing/2012/chart">
                      <c:ext xmlns:c15="http://schemas.microsoft.com/office/drawing/2012/chart" uri="{02D57815-91ED-43cb-92C2-25804820EDAC}">
                        <c15:formulaRef>
                          <c15:sqref>'Reduce Neighbourhood crime'!$G$4:$Z$5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xmlns:c15="http://schemas.microsoft.com/office/drawing/2012/chart">
                      <c:ext xmlns:c15="http://schemas.microsoft.com/office/drawing/2012/chart" uri="{02D57815-91ED-43cb-92C2-25804820EDAC}">
                        <c15:formulaRef>
                          <c15:sqref>'Reduce Neighbourhood crime'!$G$8:$Y$8</c15:sqref>
                        </c15:formulaRef>
                      </c:ext>
                    </c:extLst>
                    <c:numCache>
                      <c:formatCode>0</c:formatCode>
                      <c:ptCount val="19"/>
                      <c:pt idx="0">
                        <c:v>74</c:v>
                      </c:pt>
                      <c:pt idx="1">
                        <c:v>73</c:v>
                      </c:pt>
                      <c:pt idx="2">
                        <c:v>83</c:v>
                      </c:pt>
                      <c:pt idx="3">
                        <c:v>53</c:v>
                      </c:pt>
                      <c:pt idx="4" formatCode="#,##0">
                        <c:v>50</c:v>
                      </c:pt>
                      <c:pt idx="5" formatCode="General">
                        <c:v>52</c:v>
                      </c:pt>
                      <c:pt idx="6" formatCode="General">
                        <c:v>31</c:v>
                      </c:pt>
                      <c:pt idx="7" formatCode="General">
                        <c:v>22</c:v>
                      </c:pt>
                      <c:pt idx="8" formatCode="#,##0">
                        <c:v>38</c:v>
                      </c:pt>
                      <c:pt idx="9" formatCode="General">
                        <c:v>37</c:v>
                      </c:pt>
                      <c:pt idx="10" formatCode="General">
                        <c:v>50</c:v>
                      </c:pt>
                      <c:pt idx="11" formatCode="General">
                        <c:v>42</c:v>
                      </c:pt>
                      <c:pt idx="12" formatCode="#,##0">
                        <c:v>49</c:v>
                      </c:pt>
                      <c:pt idx="13" formatCode="General">
                        <c:v>52</c:v>
                      </c:pt>
                      <c:pt idx="14" formatCode="General">
                        <c:v>59</c:v>
                      </c:pt>
                      <c:pt idx="15" formatCode="General">
                        <c:v>53</c:v>
                      </c:pt>
                      <c:pt idx="16" formatCode="#,##0">
                        <c:v>65</c:v>
                      </c:pt>
                      <c:pt idx="17" formatCode="General">
                        <c:v>47</c:v>
                      </c:pt>
                      <c:pt idx="18" formatCode="General">
                        <c:v>48</c:v>
                      </c:pt>
                    </c:numCache>
                  </c:numRef>
                </c:val>
                <c:smooth val="0"/>
                <c:extLst xmlns:c15="http://schemas.microsoft.com/office/drawing/2012/chart">
                  <c:ext xmlns:c16="http://schemas.microsoft.com/office/drawing/2014/chart" uri="{C3380CC4-5D6E-409C-BE32-E72D297353CC}">
                    <c16:uniqueId val="{00000005-CD9A-4AAF-AA80-4E5D18A7DDE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'Reduce Neighbourhood crime'!$B$9</c15:sqref>
                        </c15:formulaRef>
                      </c:ext>
                    </c:extLst>
                    <c:strCache>
                      <c:ptCount val="1"/>
                      <c:pt idx="0">
                        <c:v>Robbery of personal property</c:v>
                      </c:pt>
                    </c:strCache>
                  </c:strRef>
                </c:tx>
                <c:spPr>
                  <a:ln w="28575" cap="rnd">
                    <a:solidFill>
                      <a:schemeClr val="accent4"/>
                    </a:solidFill>
                    <a:round/>
                  </a:ln>
                  <a:effectLst/>
                </c:spPr>
                <c:marker>
                  <c:symbol val="none"/>
                </c:marker>
                <c:cat>
                  <c:multiLvlStrRef>
                    <c:extLst xmlns:c15="http://schemas.microsoft.com/office/drawing/2012/chart">
                      <c:ext xmlns:c15="http://schemas.microsoft.com/office/drawing/2012/chart" uri="{02D57815-91ED-43cb-92C2-25804820EDAC}">
                        <c15:formulaRef>
                          <c15:sqref>'Reduce Neighbourhood crime'!$G$4:$Z$5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xmlns:c15="http://schemas.microsoft.com/office/drawing/2012/chart">
                      <c:ext xmlns:c15="http://schemas.microsoft.com/office/drawing/2012/chart" uri="{02D57815-91ED-43cb-92C2-25804820EDAC}">
                        <c15:formulaRef>
                          <c15:sqref>'Reduce Neighbourhood crime'!$G$9:$Y$9</c15:sqref>
                        </c15:formulaRef>
                      </c:ext>
                    </c:extLst>
                    <c:numCache>
                      <c:formatCode>0</c:formatCode>
                      <c:ptCount val="19"/>
                      <c:pt idx="0">
                        <c:v>73</c:v>
                      </c:pt>
                      <c:pt idx="1">
                        <c:v>65</c:v>
                      </c:pt>
                      <c:pt idx="2">
                        <c:v>68</c:v>
                      </c:pt>
                      <c:pt idx="3">
                        <c:v>63</c:v>
                      </c:pt>
                      <c:pt idx="4" formatCode="General">
                        <c:v>51</c:v>
                      </c:pt>
                      <c:pt idx="5" formatCode="General">
                        <c:v>56</c:v>
                      </c:pt>
                      <c:pt idx="6" formatCode="General">
                        <c:v>53</c:v>
                      </c:pt>
                      <c:pt idx="7" formatCode="General">
                        <c:v>51</c:v>
                      </c:pt>
                      <c:pt idx="8" formatCode="General">
                        <c:v>69</c:v>
                      </c:pt>
                      <c:pt idx="9" formatCode="General">
                        <c:v>54</c:v>
                      </c:pt>
                      <c:pt idx="10" formatCode="General">
                        <c:v>57</c:v>
                      </c:pt>
                      <c:pt idx="11" formatCode="General">
                        <c:v>49</c:v>
                      </c:pt>
                      <c:pt idx="12" formatCode="General">
                        <c:v>70</c:v>
                      </c:pt>
                      <c:pt idx="13" formatCode="General">
                        <c:v>84</c:v>
                      </c:pt>
                      <c:pt idx="14" formatCode="General">
                        <c:v>73</c:v>
                      </c:pt>
                      <c:pt idx="15" formatCode="General">
                        <c:v>73</c:v>
                      </c:pt>
                      <c:pt idx="16" formatCode="General">
                        <c:v>63</c:v>
                      </c:pt>
                      <c:pt idx="17" formatCode="General">
                        <c:v>80</c:v>
                      </c:pt>
                      <c:pt idx="18" formatCode="General">
                        <c:v>60</c:v>
                      </c:pt>
                    </c:numCache>
                  </c:numRef>
                </c:val>
                <c:smooth val="0"/>
                <c:extLst xmlns:c15="http://schemas.microsoft.com/office/drawing/2012/chart">
                  <c:ext xmlns:c16="http://schemas.microsoft.com/office/drawing/2014/chart" uri="{C3380CC4-5D6E-409C-BE32-E72D297353CC}">
                    <c16:uniqueId val="{00000006-CD9A-4AAF-AA80-4E5D18A7DDE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'Reduce Neighbourhood crime'!$B$10</c15:sqref>
                        </c15:formulaRef>
                      </c:ext>
                    </c:extLst>
                    <c:strCache>
                      <c:ptCount val="1"/>
                      <c:pt idx="0">
                        <c:v>Total</c:v>
                      </c:pt>
                    </c:strCache>
                  </c:strRef>
                </c:tx>
                <c:spPr>
                  <a:ln w="15875" cap="rnd">
                    <a:solidFill>
                      <a:srgbClr val="E95161"/>
                    </a:solidFill>
                    <a:round/>
                  </a:ln>
                  <a:effectLst/>
                </c:spPr>
                <c:marker>
                  <c:symbol val="none"/>
                </c:marker>
                <c:cat>
                  <c:multiLvlStrRef>
                    <c:extLst xmlns:c15="http://schemas.microsoft.com/office/drawing/2012/chart">
                      <c:ext xmlns:c15="http://schemas.microsoft.com/office/drawing/2012/chart" uri="{02D57815-91ED-43cb-92C2-25804820EDAC}">
                        <c15:formulaRef>
                          <c15:sqref>'Reduce Neighbourhood crime'!$G$4:$Z$5</c15:sqref>
                        </c15:formulaRef>
                      </c:ext>
                    </c:extLst>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2019-20</c:v>
                        </c:pt>
                        <c:pt idx="4">
                          <c:v>2020-21</c:v>
                        </c:pt>
                        <c:pt idx="8">
                          <c:v>2021-22</c:v>
                        </c:pt>
                        <c:pt idx="12">
                          <c:v>2022-23</c:v>
                        </c:pt>
                        <c:pt idx="16">
                          <c:v>2023-24</c:v>
                        </c:pt>
                      </c:lvl>
                    </c:multiLvlStrCache>
                  </c:multiLvlStrRef>
                </c:cat>
                <c:val>
                  <c:numRef>
                    <c:extLst xmlns:c15="http://schemas.microsoft.com/office/drawing/2012/chart">
                      <c:ext xmlns:c15="http://schemas.microsoft.com/office/drawing/2012/chart" uri="{02D57815-91ED-43cb-92C2-25804820EDAC}">
                        <c15:formulaRef>
                          <c15:sqref>'Reduce Neighbourhood crime'!$G$10:$Y$10</c15:sqref>
                        </c15:formulaRef>
                      </c:ext>
                    </c:extLst>
                    <c:numCache>
                      <c:formatCode>#,##0</c:formatCode>
                      <c:ptCount val="19"/>
                      <c:pt idx="0">
                        <c:v>1477</c:v>
                      </c:pt>
                      <c:pt idx="1">
                        <c:v>1550</c:v>
                      </c:pt>
                      <c:pt idx="2">
                        <c:v>1543</c:v>
                      </c:pt>
                      <c:pt idx="3">
                        <c:v>1355</c:v>
                      </c:pt>
                      <c:pt idx="4">
                        <c:v>1078</c:v>
                      </c:pt>
                      <c:pt idx="5">
                        <c:v>1101</c:v>
                      </c:pt>
                      <c:pt idx="6">
                        <c:v>1029</c:v>
                      </c:pt>
                      <c:pt idx="7">
                        <c:v>970</c:v>
                      </c:pt>
                      <c:pt idx="8">
                        <c:v>939</c:v>
                      </c:pt>
                      <c:pt idx="9">
                        <c:v>1024</c:v>
                      </c:pt>
                      <c:pt idx="10">
                        <c:v>1091</c:v>
                      </c:pt>
                      <c:pt idx="11">
                        <c:v>1072</c:v>
                      </c:pt>
                      <c:pt idx="12">
                        <c:v>1094</c:v>
                      </c:pt>
                      <c:pt idx="13">
                        <c:v>1107</c:v>
                      </c:pt>
                      <c:pt idx="14">
                        <c:v>1056</c:v>
                      </c:pt>
                      <c:pt idx="15">
                        <c:v>995</c:v>
                      </c:pt>
                      <c:pt idx="16">
                        <c:v>1125</c:v>
                      </c:pt>
                      <c:pt idx="17">
                        <c:v>1155</c:v>
                      </c:pt>
                      <c:pt idx="18">
                        <c:v>1085</c:v>
                      </c:pt>
                    </c:numCache>
                  </c:numRef>
                </c:val>
                <c:smooth val="0"/>
                <c:extLst xmlns:c15="http://schemas.microsoft.com/office/drawing/2012/chart">
                  <c:ext xmlns:c16="http://schemas.microsoft.com/office/drawing/2014/chart" uri="{C3380CC4-5D6E-409C-BE32-E72D297353CC}">
                    <c16:uniqueId val="{00000007-CD9A-4AAF-AA80-4E5D18A7DDED}"/>
                  </c:ext>
                </c:extLst>
              </c15:ser>
            </c15:filteredLineSeries>
          </c:ext>
        </c:extLst>
      </c:lineChart>
      <c:catAx>
        <c:axId val="88596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85975784"/>
        <c:crosses val="autoZero"/>
        <c:auto val="1"/>
        <c:lblAlgn val="ctr"/>
        <c:lblOffset val="100"/>
        <c:noMultiLvlLbl val="0"/>
      </c:catAx>
      <c:valAx>
        <c:axId val="885975784"/>
        <c:scaling>
          <c:orientation val="minMax"/>
        </c:scaling>
        <c:delete val="0"/>
        <c:axPos val="l"/>
        <c:numFmt formatCode="0.00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85965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r>
              <a:rPr lang="en-US" sz="900" b="0">
                <a:solidFill>
                  <a:srgbClr val="334A7A"/>
                </a:solidFill>
                <a:latin typeface="Aharoni" panose="02010803020104030203" pitchFamily="2" charset="-79"/>
                <a:cs typeface="Aharoni" panose="02010803020104030203" pitchFamily="2" charset="-79"/>
              </a:rPr>
              <a:t>Domestic Related Crime rate per 1k population in Gwent</a:t>
            </a:r>
          </a:p>
        </c:rich>
      </c:tx>
      <c:overlay val="0"/>
      <c:spPr>
        <a:noFill/>
        <a:ln>
          <a:noFill/>
        </a:ln>
        <a:effectLst/>
      </c:spPr>
      <c:txPr>
        <a:bodyPr rot="0" spcFirstLastPara="1" vertOverflow="ellipsis" vert="horz" wrap="square" anchor="ctr" anchorCtr="1"/>
        <a:lstStyle/>
        <a:p>
          <a:pPr>
            <a:defRPr sz="1050" b="0" i="0" u="none" strike="noStrike" kern="1200" spc="0" baseline="0">
              <a:solidFill>
                <a:srgbClr val="334A7A"/>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1"/>
          <c:order val="1"/>
          <c:tx>
            <c:strRef>
              <c:f>'Vic sat for Domestic abuse'!$B$7</c:f>
              <c:strCache>
                <c:ptCount val="1"/>
                <c:pt idx="0">
                  <c:v>Gwent Police</c:v>
                </c:pt>
              </c:strCache>
            </c:strRef>
          </c:tx>
          <c:spPr>
            <a:ln w="22225" cap="rnd">
              <a:solidFill>
                <a:srgbClr val="F29BA4"/>
              </a:solidFill>
              <a:round/>
            </a:ln>
            <a:effectLst/>
          </c:spPr>
          <c:marker>
            <c:symbol val="none"/>
          </c:marker>
          <c:cat>
            <c:multiLvlStrRef>
              <c:f>'Vic sat for Domestic abuse'!$C$4:$Z$5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'Vic sat for Domestic abuse'!$C$7:$Y$7</c:f>
              <c:numCache>
                <c:formatCode>#,##0.000</c:formatCode>
                <c:ptCount val="23"/>
                <c:pt idx="0">
                  <c:v>3.6920899100457172</c:v>
                </c:pt>
                <c:pt idx="1">
                  <c:v>3.7720568343646801</c:v>
                </c:pt>
                <c:pt idx="2">
                  <c:v>3.5559759963113127</c:v>
                </c:pt>
                <c:pt idx="3">
                  <c:v>3.5491703006245929</c:v>
                </c:pt>
                <c:pt idx="4">
                  <c:v>3.3185335532157807</c:v>
                </c:pt>
                <c:pt idx="5">
                  <c:v>3.7430758171592879</c:v>
                </c:pt>
                <c:pt idx="6">
                  <c:v>3.8428686202376423</c:v>
                </c:pt>
                <c:pt idx="7">
                  <c:v>3.8800794959617741</c:v>
                </c:pt>
                <c:pt idx="8">
                  <c:v>3.9635521505846874</c:v>
                </c:pt>
                <c:pt idx="9">
                  <c:v>3.6690206744265894</c:v>
                </c:pt>
                <c:pt idx="10">
                  <c:v>3.3694400872486385</c:v>
                </c:pt>
                <c:pt idx="11">
                  <c:v>3.6774358594596777</c:v>
                </c:pt>
                <c:pt idx="12">
                  <c:v>3.7980989444895803</c:v>
                </c:pt>
                <c:pt idx="13">
                  <c:v>3.9017442501930812</c:v>
                </c:pt>
                <c:pt idx="14">
                  <c:v>4.2561443277598903</c:v>
                </c:pt>
                <c:pt idx="15">
                  <c:v>4.0521971133110668</c:v>
                </c:pt>
                <c:pt idx="16">
                  <c:v>3.7820646843548311</c:v>
                </c:pt>
                <c:pt idx="17">
                  <c:v>4.1135265330960404</c:v>
                </c:pt>
                <c:pt idx="18">
                  <c:v>3.9843414023045947</c:v>
                </c:pt>
                <c:pt idx="19">
                  <c:v>4.0812302503981792</c:v>
                </c:pt>
                <c:pt idx="20">
                  <c:v>4.3413003163335899</c:v>
                </c:pt>
                <c:pt idx="21">
                  <c:v>3.9061504020887199</c:v>
                </c:pt>
                <c:pt idx="22">
                  <c:v>3.9180490325563526</c:v>
                </c:pt>
              </c:numCache>
              <c:extLst/>
            </c:numRef>
          </c:val>
          <c:smooth val="0"/>
          <c:extLst xmlns:c15="http://schemas.microsoft.com/office/drawing/2012/chart">
            <c:ext xmlns:c16="http://schemas.microsoft.com/office/drawing/2014/chart" uri="{C3380CC4-5D6E-409C-BE32-E72D297353CC}">
              <c16:uniqueId val="{00000000-78D6-49A4-B7CD-FB32F4A69967}"/>
            </c:ext>
          </c:extLst>
        </c:ser>
        <c:ser>
          <c:idx val="2"/>
          <c:order val="2"/>
          <c:tx>
            <c:strRef>
              <c:f>'Vic sat for Domestic abuse'!$B$8</c:f>
              <c:strCache>
                <c:ptCount val="1"/>
                <c:pt idx="0">
                  <c:v>National</c:v>
                </c:pt>
              </c:strCache>
            </c:strRef>
          </c:tx>
          <c:spPr>
            <a:ln w="28575" cap="rnd">
              <a:solidFill>
                <a:schemeClr val="accent3"/>
              </a:solidFill>
              <a:round/>
            </a:ln>
            <a:effectLst/>
          </c:spPr>
          <c:marker>
            <c:symbol val="none"/>
          </c:marker>
          <c:cat>
            <c:multiLvlStrRef>
              <c:f>'Vic sat for Domestic abuse'!$C$4:$Z$5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'Vic sat for Domestic abuse'!$C$8:$Y$8</c:f>
              <c:extLst/>
            </c:numRef>
          </c:val>
          <c:smooth val="0"/>
          <c:extLst>
            <c:ext xmlns:c16="http://schemas.microsoft.com/office/drawing/2014/chart" uri="{C3380CC4-5D6E-409C-BE32-E72D297353CC}">
              <c16:uniqueId val="{00000001-78D6-49A4-B7CD-FB32F4A69967}"/>
            </c:ext>
          </c:extLst>
        </c:ser>
        <c:ser>
          <c:idx val="3"/>
          <c:order val="3"/>
          <c:tx>
            <c:strRef>
              <c:f>'Vic sat for Domestic abuse'!$B$9</c:f>
              <c:strCache>
                <c:ptCount val="1"/>
                <c:pt idx="0">
                  <c:v>Most Similar Group</c:v>
                </c:pt>
              </c:strCache>
            </c:strRef>
          </c:tx>
          <c:spPr>
            <a:ln w="28575" cap="rnd">
              <a:solidFill>
                <a:schemeClr val="accent4"/>
              </a:solidFill>
              <a:round/>
            </a:ln>
            <a:effectLst/>
          </c:spPr>
          <c:marker>
            <c:symbol val="none"/>
          </c:marker>
          <c:cat>
            <c:multiLvlStrRef>
              <c:f>'Vic sat for Domestic abuse'!$C$4:$Z$5</c:f>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extLst/>
            </c:multiLvlStrRef>
          </c:cat>
          <c:val>
            <c:numRef>
              <c:f>'Vic sat for Domestic abuse'!$C$9:$Y$9</c:f>
              <c:extLst/>
            </c:numRef>
          </c:val>
          <c:smooth val="0"/>
          <c:extLst>
            <c:ext xmlns:c16="http://schemas.microsoft.com/office/drawing/2014/chart" uri="{C3380CC4-5D6E-409C-BE32-E72D297353CC}">
              <c16:uniqueId val="{00000002-78D6-49A4-B7CD-FB32F4A69967}"/>
            </c:ext>
          </c:extLst>
        </c:ser>
        <c:dLbls>
          <c:showLegendKey val="0"/>
          <c:showVal val="0"/>
          <c:showCatName val="0"/>
          <c:showSerName val="0"/>
          <c:showPercent val="0"/>
          <c:showBubbleSize val="0"/>
        </c:dLbls>
        <c:smooth val="0"/>
        <c:axId val="830800248"/>
        <c:axId val="830798280"/>
        <c:extLst>
          <c:ext xmlns:c15="http://schemas.microsoft.com/office/drawing/2012/chart" uri="{02D57815-91ED-43cb-92C2-25804820EDAC}">
            <c15:filteredLineSeries>
              <c15:ser>
                <c:idx val="0"/>
                <c:order val="0"/>
                <c:tx>
                  <c:strRef>
                    <c:extLst>
                      <c:ext uri="{02D57815-91ED-43cb-92C2-25804820EDAC}">
                        <c15:formulaRef>
                          <c15:sqref>'Vic sat for Domestic abuse'!$B$6</c15:sqref>
                        </c15:formulaRef>
                      </c:ext>
                    </c:extLst>
                    <c:strCache>
                      <c:ptCount val="1"/>
                      <c:pt idx="0">
                        <c:v>Domestic Related Crime</c:v>
                      </c:pt>
                    </c:strCache>
                  </c:strRef>
                </c:tx>
                <c:spPr>
                  <a:ln w="15875" cap="rnd">
                    <a:solidFill>
                      <a:srgbClr val="E95161"/>
                    </a:solidFill>
                    <a:round/>
                  </a:ln>
                  <a:effectLst/>
                </c:spPr>
                <c:marker>
                  <c:symbol val="none"/>
                </c:marker>
                <c:cat>
                  <c:multiLvlStrRef>
                    <c:extLst>
                      <c:ext uri="{02D57815-91ED-43cb-92C2-25804820EDAC}">
                        <c15:formulaRef>
                          <c15:sqref>'Vic sat for Domestic abuse'!$C$4:$Z$5</c15:sqref>
                        </c15:formulaRef>
                      </c:ext>
                    </c:extLst>
                    <c:multiLvlStrCache>
                      <c:ptCount val="24"/>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lvl>
                      <c:lvl>
                        <c:pt idx="0">
                          <c:v>2018-19</c:v>
                        </c:pt>
                        <c:pt idx="4">
                          <c:v>2019-20</c:v>
                        </c:pt>
                        <c:pt idx="8">
                          <c:v>2020-21</c:v>
                        </c:pt>
                        <c:pt idx="12">
                          <c:v>2021-22</c:v>
                        </c:pt>
                        <c:pt idx="16">
                          <c:v>2022-23</c:v>
                        </c:pt>
                        <c:pt idx="20">
                          <c:v>2023-24</c:v>
                        </c:pt>
                      </c:lvl>
                    </c:multiLvlStrCache>
                  </c:multiLvlStrRef>
                </c:cat>
                <c:val>
                  <c:numRef>
                    <c:extLst>
                      <c:ext uri="{02D57815-91ED-43cb-92C2-25804820EDAC}">
                        <c15:formulaRef>
                          <c15:sqref>'Vic sat for Domestic abuse'!$C$6:$Y$6</c15:sqref>
                        </c15:formulaRef>
                      </c:ext>
                    </c:extLst>
                    <c:numCache>
                      <c:formatCode>#,##0</c:formatCode>
                      <c:ptCount val="23"/>
                      <c:pt idx="0">
                        <c:v>2170</c:v>
                      </c:pt>
                      <c:pt idx="1">
                        <c:v>2217</c:v>
                      </c:pt>
                      <c:pt idx="2">
                        <c:v>2090</c:v>
                      </c:pt>
                      <c:pt idx="3">
                        <c:v>2086</c:v>
                      </c:pt>
                      <c:pt idx="4">
                        <c:v>1962</c:v>
                      </c:pt>
                      <c:pt idx="5">
                        <c:v>2213</c:v>
                      </c:pt>
                      <c:pt idx="6">
                        <c:v>2272</c:v>
                      </c:pt>
                      <c:pt idx="7">
                        <c:v>2294</c:v>
                      </c:pt>
                      <c:pt idx="8">
                        <c:v>2355</c:v>
                      </c:pt>
                      <c:pt idx="9" formatCode="General">
                        <c:v>2180</c:v>
                      </c:pt>
                      <c:pt idx="10">
                        <c:v>2002</c:v>
                      </c:pt>
                      <c:pt idx="11">
                        <c:v>2185</c:v>
                      </c:pt>
                      <c:pt idx="12">
                        <c:v>2272</c:v>
                      </c:pt>
                      <c:pt idx="13">
                        <c:v>2334</c:v>
                      </c:pt>
                      <c:pt idx="14">
                        <c:v>2546</c:v>
                      </c:pt>
                      <c:pt idx="15">
                        <c:v>2424</c:v>
                      </c:pt>
                      <c:pt idx="16">
                        <c:v>2225</c:v>
                      </c:pt>
                      <c:pt idx="17">
                        <c:v>2420</c:v>
                      </c:pt>
                      <c:pt idx="18">
                        <c:v>2344</c:v>
                      </c:pt>
                      <c:pt idx="19">
                        <c:v>2401</c:v>
                      </c:pt>
                      <c:pt idx="20">
                        <c:v>2554</c:v>
                      </c:pt>
                      <c:pt idx="21">
                        <c:v>2298</c:v>
                      </c:pt>
                      <c:pt idx="22">
                        <c:v>2305</c:v>
                      </c:pt>
                    </c:numCache>
                  </c:numRef>
                </c:val>
                <c:smooth val="0"/>
                <c:extLst>
                  <c:ext xmlns:c16="http://schemas.microsoft.com/office/drawing/2014/chart" uri="{C3380CC4-5D6E-409C-BE32-E72D297353CC}">
                    <c16:uniqueId val="{00000003-78D6-49A4-B7CD-FB32F4A69967}"/>
                  </c:ext>
                </c:extLst>
              </c15:ser>
            </c15:filteredLineSeries>
          </c:ext>
        </c:extLst>
      </c:lineChart>
      <c:catAx>
        <c:axId val="83080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30798280"/>
        <c:crosses val="autoZero"/>
        <c:auto val="1"/>
        <c:lblAlgn val="ctr"/>
        <c:lblOffset val="100"/>
        <c:noMultiLvlLbl val="0"/>
      </c:catAx>
      <c:valAx>
        <c:axId val="830798280"/>
        <c:scaling>
          <c:orientation val="minMax"/>
        </c:scaling>
        <c:delete val="0"/>
        <c:axPos val="l"/>
        <c:numFmt formatCode="#,##0.00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334A7A"/>
                </a:solidFill>
                <a:latin typeface="Abadi Extra Light" panose="020B0204020104020204" pitchFamily="34" charset="0"/>
                <a:ea typeface="+mn-ea"/>
                <a:cs typeface="+mn-cs"/>
              </a:defRPr>
            </a:pPr>
            <a:endParaRPr lang="en-US"/>
          </a:p>
        </c:txPr>
        <c:crossAx val="83080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cap="flat" cmpd="sng" algn="ctr">
      <a:noFill/>
      <a:round/>
    </a:ln>
    <a:effectLst/>
  </c:spPr>
  <c:txPr>
    <a:bodyPr/>
    <a:lstStyle/>
    <a:p>
      <a:pPr>
        <a:defRPr>
          <a:latin typeface="Abadi Extra Light" panose="020B0204020104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97735B-C8D9-41FC-A2CE-148FF3FC91B4}" type="datetimeFigureOut">
              <a:rPr lang="en-GB" smtClean="0"/>
              <a:t>13/05/2024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2E619-4D34-4361-B5DC-53905BF68521}" type="slidenum">
              <a:rPr lang="en-GB" smtClean="0"/>
              <a:t>‹#›</a:t>
            </a:fld>
            <a:endParaRPr lang="en-GB" dirty="0"/>
          </a:p>
        </p:txBody>
      </p:sp>
    </p:spTree>
    <p:extLst>
      <p:ext uri="{BB962C8B-B14F-4D97-AF65-F5344CB8AC3E}">
        <p14:creationId xmlns:p14="http://schemas.microsoft.com/office/powerpoint/2010/main" val="3554957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79F6-4EBC-DDC9-CA76-F9CEA0DB3B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9BB828-3588-0D1F-8CBB-26B3A426BD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2D414D-3AD6-A413-32A4-2790F982EEAC}"/>
              </a:ext>
            </a:extLst>
          </p:cNvPr>
          <p:cNvSpPr>
            <a:spLocks noGrp="1"/>
          </p:cNvSpPr>
          <p:nvPr>
            <p:ph type="dt" sz="half" idx="10"/>
          </p:nvPr>
        </p:nvSpPr>
        <p:spPr/>
        <p:txBody>
          <a:bodyPr/>
          <a:lstStyle/>
          <a:p>
            <a:fld id="{697773A7-6293-46C2-B128-F2D450644C66}" type="datetime1">
              <a:rPr lang="en-GB" smtClean="0"/>
              <a:t>13/05/2024</a:t>
            </a:fld>
            <a:endParaRPr lang="en-GB" dirty="0"/>
          </a:p>
        </p:txBody>
      </p:sp>
      <p:sp>
        <p:nvSpPr>
          <p:cNvPr id="5" name="Footer Placeholder 4">
            <a:extLst>
              <a:ext uri="{FF2B5EF4-FFF2-40B4-BE49-F238E27FC236}">
                <a16:creationId xmlns:a16="http://schemas.microsoft.com/office/drawing/2014/main" id="{5D573A7C-1581-82E9-A24B-22C25D8E3CC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32D1021-7AEC-76D1-FBB4-434CDF2D9269}"/>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37639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C5B9-F9CA-ADFA-6E1B-8820D80A57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92B0D5-4B79-36DD-FF83-416696B4F0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B33C34-39EE-4E29-1B8B-17B10B55AF5D}"/>
              </a:ext>
            </a:extLst>
          </p:cNvPr>
          <p:cNvSpPr>
            <a:spLocks noGrp="1"/>
          </p:cNvSpPr>
          <p:nvPr>
            <p:ph type="dt" sz="half" idx="10"/>
          </p:nvPr>
        </p:nvSpPr>
        <p:spPr/>
        <p:txBody>
          <a:bodyPr/>
          <a:lstStyle/>
          <a:p>
            <a:fld id="{547019C6-EB68-4FC9-B31F-E93AD18C46FE}" type="datetime1">
              <a:rPr lang="en-GB" smtClean="0"/>
              <a:t>13/05/2024</a:t>
            </a:fld>
            <a:endParaRPr lang="en-GB" dirty="0"/>
          </a:p>
        </p:txBody>
      </p:sp>
      <p:sp>
        <p:nvSpPr>
          <p:cNvPr id="5" name="Footer Placeholder 4">
            <a:extLst>
              <a:ext uri="{FF2B5EF4-FFF2-40B4-BE49-F238E27FC236}">
                <a16:creationId xmlns:a16="http://schemas.microsoft.com/office/drawing/2014/main" id="{38AA7D69-7F30-30D5-7B30-4A3B34B30AE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7B325D9-B0F3-9F2B-D168-D6E69AA48FCD}"/>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3993572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2713D3-BF91-C549-9051-F2124904BEE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6EDC17-408C-5FB3-711D-FF3DBA541C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B08AA0-1610-7E48-18CD-2192418EEFA9}"/>
              </a:ext>
            </a:extLst>
          </p:cNvPr>
          <p:cNvSpPr>
            <a:spLocks noGrp="1"/>
          </p:cNvSpPr>
          <p:nvPr>
            <p:ph type="dt" sz="half" idx="10"/>
          </p:nvPr>
        </p:nvSpPr>
        <p:spPr/>
        <p:txBody>
          <a:bodyPr/>
          <a:lstStyle/>
          <a:p>
            <a:fld id="{E3F5200D-38A3-4B28-885F-0EBDC9573F4D}" type="datetime1">
              <a:rPr lang="en-GB" smtClean="0"/>
              <a:t>13/05/2024</a:t>
            </a:fld>
            <a:endParaRPr lang="en-GB" dirty="0"/>
          </a:p>
        </p:txBody>
      </p:sp>
      <p:sp>
        <p:nvSpPr>
          <p:cNvPr id="5" name="Footer Placeholder 4">
            <a:extLst>
              <a:ext uri="{FF2B5EF4-FFF2-40B4-BE49-F238E27FC236}">
                <a16:creationId xmlns:a16="http://schemas.microsoft.com/office/drawing/2014/main" id="{C4D9A5EA-38B1-B2FF-B86F-B5E6AD69C5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6D5921E-E310-B059-ECB1-86D2E6801709}"/>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91367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28C2-9975-02EA-6B6C-914CD52E63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D12FA64-2BCD-3ED8-B97D-1759C6B90D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8B815D-2718-9D9E-54DC-3A575629EB37}"/>
              </a:ext>
            </a:extLst>
          </p:cNvPr>
          <p:cNvSpPr>
            <a:spLocks noGrp="1"/>
          </p:cNvSpPr>
          <p:nvPr>
            <p:ph type="dt" sz="half" idx="10"/>
          </p:nvPr>
        </p:nvSpPr>
        <p:spPr/>
        <p:txBody>
          <a:bodyPr/>
          <a:lstStyle/>
          <a:p>
            <a:fld id="{4797C435-1A03-41F7-A343-8E09F16FD7D0}" type="datetime1">
              <a:rPr lang="en-GB" smtClean="0"/>
              <a:t>13/05/2024</a:t>
            </a:fld>
            <a:endParaRPr lang="en-GB" dirty="0"/>
          </a:p>
        </p:txBody>
      </p:sp>
      <p:sp>
        <p:nvSpPr>
          <p:cNvPr id="5" name="Footer Placeholder 4">
            <a:extLst>
              <a:ext uri="{FF2B5EF4-FFF2-40B4-BE49-F238E27FC236}">
                <a16:creationId xmlns:a16="http://schemas.microsoft.com/office/drawing/2014/main" id="{19BAF94A-C481-FE73-4797-934AAD99C50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F56370F-35AE-510A-4417-49F22FECED4F}"/>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10532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AB0C5-C0FF-ABCD-EF91-9226CD2BFE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13A877-5BF2-8797-8922-8B5BA2AA19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342474-9768-354D-2DD1-A111A1ED8306}"/>
              </a:ext>
            </a:extLst>
          </p:cNvPr>
          <p:cNvSpPr>
            <a:spLocks noGrp="1"/>
          </p:cNvSpPr>
          <p:nvPr>
            <p:ph type="dt" sz="half" idx="10"/>
          </p:nvPr>
        </p:nvSpPr>
        <p:spPr/>
        <p:txBody>
          <a:bodyPr/>
          <a:lstStyle/>
          <a:p>
            <a:fld id="{77A48505-DF9B-4578-81E8-2623B4621A3F}" type="datetime1">
              <a:rPr lang="en-GB" smtClean="0"/>
              <a:t>13/05/2024</a:t>
            </a:fld>
            <a:endParaRPr lang="en-GB" dirty="0"/>
          </a:p>
        </p:txBody>
      </p:sp>
      <p:sp>
        <p:nvSpPr>
          <p:cNvPr id="5" name="Footer Placeholder 4">
            <a:extLst>
              <a:ext uri="{FF2B5EF4-FFF2-40B4-BE49-F238E27FC236}">
                <a16:creationId xmlns:a16="http://schemas.microsoft.com/office/drawing/2014/main" id="{87B6CE95-7D0A-DF87-0CA4-0FAFF4FB179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7070CF3-6CE7-8438-5177-4D656749B993}"/>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42560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957B-F955-C3BA-4928-E66AAEDCB6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4ED92E-CC31-3DD6-57F4-90CF00B1A3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EB4607-E184-069B-985C-65F2F2E8E1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253A6B-3A8F-2FE6-7F90-DA338D16DD09}"/>
              </a:ext>
            </a:extLst>
          </p:cNvPr>
          <p:cNvSpPr>
            <a:spLocks noGrp="1"/>
          </p:cNvSpPr>
          <p:nvPr>
            <p:ph type="dt" sz="half" idx="10"/>
          </p:nvPr>
        </p:nvSpPr>
        <p:spPr/>
        <p:txBody>
          <a:bodyPr/>
          <a:lstStyle/>
          <a:p>
            <a:fld id="{96751A7B-0E8C-4636-B90D-8E8DCC4E7F3B}" type="datetime1">
              <a:rPr lang="en-GB" smtClean="0"/>
              <a:t>13/05/2024</a:t>
            </a:fld>
            <a:endParaRPr lang="en-GB" dirty="0"/>
          </a:p>
        </p:txBody>
      </p:sp>
      <p:sp>
        <p:nvSpPr>
          <p:cNvPr id="6" name="Footer Placeholder 5">
            <a:extLst>
              <a:ext uri="{FF2B5EF4-FFF2-40B4-BE49-F238E27FC236}">
                <a16:creationId xmlns:a16="http://schemas.microsoft.com/office/drawing/2014/main" id="{505EC7FF-76DF-252C-083A-E3A3133ADC0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65627CE-B387-3901-6BE7-8FB6603E6911}"/>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1561229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1CC6F-C669-FF9D-803A-648241E433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3DD492-2F02-CA6A-2BC6-1EB99322CE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AF291E-F29E-2575-EB83-9726BFE889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49673C-6F53-4515-B392-1A5598844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0A1010-547F-200A-1A5D-42F0B69864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87A506-E113-8C8C-A8D4-5E818941D8DB}"/>
              </a:ext>
            </a:extLst>
          </p:cNvPr>
          <p:cNvSpPr>
            <a:spLocks noGrp="1"/>
          </p:cNvSpPr>
          <p:nvPr>
            <p:ph type="dt" sz="half" idx="10"/>
          </p:nvPr>
        </p:nvSpPr>
        <p:spPr/>
        <p:txBody>
          <a:bodyPr/>
          <a:lstStyle/>
          <a:p>
            <a:fld id="{EB2C25B5-BB8F-400E-8947-7722E3101A55}" type="datetime1">
              <a:rPr lang="en-GB" smtClean="0"/>
              <a:t>13/05/2024</a:t>
            </a:fld>
            <a:endParaRPr lang="en-GB" dirty="0"/>
          </a:p>
        </p:txBody>
      </p:sp>
      <p:sp>
        <p:nvSpPr>
          <p:cNvPr id="8" name="Footer Placeholder 7">
            <a:extLst>
              <a:ext uri="{FF2B5EF4-FFF2-40B4-BE49-F238E27FC236}">
                <a16:creationId xmlns:a16="http://schemas.microsoft.com/office/drawing/2014/main" id="{A91D7488-D6B4-3AD3-23DC-09790421612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C85DAF1-27DD-8599-6192-C41258E933C7}"/>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38854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F456-64E9-9CD0-B794-C6DDFFB5BD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202F04-40A7-82DB-F7B1-E588AC0E0E59}"/>
              </a:ext>
            </a:extLst>
          </p:cNvPr>
          <p:cNvSpPr>
            <a:spLocks noGrp="1"/>
          </p:cNvSpPr>
          <p:nvPr>
            <p:ph type="dt" sz="half" idx="10"/>
          </p:nvPr>
        </p:nvSpPr>
        <p:spPr/>
        <p:txBody>
          <a:bodyPr/>
          <a:lstStyle/>
          <a:p>
            <a:fld id="{96125FCA-54F6-47B0-9F76-6E625AF45C75}" type="datetime1">
              <a:rPr lang="en-GB" smtClean="0"/>
              <a:t>13/05/2024</a:t>
            </a:fld>
            <a:endParaRPr lang="en-GB" dirty="0"/>
          </a:p>
        </p:txBody>
      </p:sp>
      <p:sp>
        <p:nvSpPr>
          <p:cNvPr id="4" name="Footer Placeholder 3">
            <a:extLst>
              <a:ext uri="{FF2B5EF4-FFF2-40B4-BE49-F238E27FC236}">
                <a16:creationId xmlns:a16="http://schemas.microsoft.com/office/drawing/2014/main" id="{A4360659-04D5-C644-3EF9-ED8D7F73584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FB81808-A46A-200A-E7F2-A8C818EDDCCB}"/>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281751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39E112-49A3-4AC1-ACF7-9872717809D1}"/>
              </a:ext>
            </a:extLst>
          </p:cNvPr>
          <p:cNvSpPr>
            <a:spLocks noGrp="1"/>
          </p:cNvSpPr>
          <p:nvPr>
            <p:ph type="dt" sz="half" idx="10"/>
          </p:nvPr>
        </p:nvSpPr>
        <p:spPr/>
        <p:txBody>
          <a:bodyPr/>
          <a:lstStyle/>
          <a:p>
            <a:fld id="{534D878F-3510-4103-A2FC-257AD2AA21A2}" type="datetime1">
              <a:rPr lang="en-GB" smtClean="0"/>
              <a:t>13/05/2024</a:t>
            </a:fld>
            <a:endParaRPr lang="en-GB" dirty="0"/>
          </a:p>
        </p:txBody>
      </p:sp>
      <p:sp>
        <p:nvSpPr>
          <p:cNvPr id="3" name="Footer Placeholder 2">
            <a:extLst>
              <a:ext uri="{FF2B5EF4-FFF2-40B4-BE49-F238E27FC236}">
                <a16:creationId xmlns:a16="http://schemas.microsoft.com/office/drawing/2014/main" id="{94791883-7692-830C-1065-98B01F32E7D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D890FB9-B8C5-FC95-6C74-1DF25FF00D5A}"/>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1227778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FC8C-7C71-2302-F0BB-1755D174F9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1B0B47-21D3-0317-7C84-687D48FC57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2A95BB-7FD2-0322-58E0-75CF3740C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F1DEE-510C-BA3B-9926-7612F3F80526}"/>
              </a:ext>
            </a:extLst>
          </p:cNvPr>
          <p:cNvSpPr>
            <a:spLocks noGrp="1"/>
          </p:cNvSpPr>
          <p:nvPr>
            <p:ph type="dt" sz="half" idx="10"/>
          </p:nvPr>
        </p:nvSpPr>
        <p:spPr/>
        <p:txBody>
          <a:bodyPr/>
          <a:lstStyle/>
          <a:p>
            <a:fld id="{534F9B1F-5A6D-4178-82D7-3DFAF2082DA2}" type="datetime1">
              <a:rPr lang="en-GB" smtClean="0"/>
              <a:t>13/05/2024</a:t>
            </a:fld>
            <a:endParaRPr lang="en-GB" dirty="0"/>
          </a:p>
        </p:txBody>
      </p:sp>
      <p:sp>
        <p:nvSpPr>
          <p:cNvPr id="6" name="Footer Placeholder 5">
            <a:extLst>
              <a:ext uri="{FF2B5EF4-FFF2-40B4-BE49-F238E27FC236}">
                <a16:creationId xmlns:a16="http://schemas.microsoft.com/office/drawing/2014/main" id="{CDD6D72B-7AF8-6D81-C767-934943568DB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F87E2F9-900E-6732-542A-1C586AC95A01}"/>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91062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10D29-3946-E713-672E-FD78DF08BF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2CE076-2EEE-3FA7-2079-0160A5AF7F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771648B-1591-D83E-A629-63AF78B3D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19FF58-C9DE-A5AD-9F60-56215B00B4E8}"/>
              </a:ext>
            </a:extLst>
          </p:cNvPr>
          <p:cNvSpPr>
            <a:spLocks noGrp="1"/>
          </p:cNvSpPr>
          <p:nvPr>
            <p:ph type="dt" sz="half" idx="10"/>
          </p:nvPr>
        </p:nvSpPr>
        <p:spPr/>
        <p:txBody>
          <a:bodyPr/>
          <a:lstStyle/>
          <a:p>
            <a:fld id="{F0FC8CA7-7C85-420A-A52E-205844479B1C}" type="datetime1">
              <a:rPr lang="en-GB" smtClean="0"/>
              <a:t>13/05/2024</a:t>
            </a:fld>
            <a:endParaRPr lang="en-GB" dirty="0"/>
          </a:p>
        </p:txBody>
      </p:sp>
      <p:sp>
        <p:nvSpPr>
          <p:cNvPr id="6" name="Footer Placeholder 5">
            <a:extLst>
              <a:ext uri="{FF2B5EF4-FFF2-40B4-BE49-F238E27FC236}">
                <a16:creationId xmlns:a16="http://schemas.microsoft.com/office/drawing/2014/main" id="{EFA7C3AD-00CE-74A2-F27D-61C425A9FA2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28E5B61-4522-4BE9-71F3-EFB307EEFAC1}"/>
              </a:ext>
            </a:extLst>
          </p:cNvPr>
          <p:cNvSpPr>
            <a:spLocks noGrp="1"/>
          </p:cNvSpPr>
          <p:nvPr>
            <p:ph type="sldNum" sz="quarter" idx="12"/>
          </p:nvPr>
        </p:nvSpPr>
        <p:spPr/>
        <p:txBody>
          <a:bodyPr/>
          <a:lstStyle/>
          <a:p>
            <a:fld id="{3AC7CA82-6322-4EB1-B8D2-767A6A67D34E}" type="slidenum">
              <a:rPr lang="en-GB" smtClean="0"/>
              <a:t>‹#›</a:t>
            </a:fld>
            <a:endParaRPr lang="en-GB" dirty="0"/>
          </a:p>
        </p:txBody>
      </p:sp>
    </p:spTree>
    <p:extLst>
      <p:ext uri="{BB962C8B-B14F-4D97-AF65-F5344CB8AC3E}">
        <p14:creationId xmlns:p14="http://schemas.microsoft.com/office/powerpoint/2010/main" val="349722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E8C91D-2C2C-3531-66FA-A4CF43CD15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63011F-7F11-C485-07FA-417B9131B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F92AB-1756-6A31-0FF5-8F1F962A0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8192B-217F-485C-9682-B41EE99C3816}" type="datetime1">
              <a:rPr lang="en-GB" smtClean="0"/>
              <a:t>13/05/2024</a:t>
            </a:fld>
            <a:endParaRPr lang="en-GB" dirty="0"/>
          </a:p>
        </p:txBody>
      </p:sp>
      <p:sp>
        <p:nvSpPr>
          <p:cNvPr id="5" name="Footer Placeholder 4">
            <a:extLst>
              <a:ext uri="{FF2B5EF4-FFF2-40B4-BE49-F238E27FC236}">
                <a16:creationId xmlns:a16="http://schemas.microsoft.com/office/drawing/2014/main" id="{CD9473DB-B881-5C62-FA00-6D00AFEB16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36577A-B37E-DE85-14BA-936A9B59F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7CA82-6322-4EB1-B8D2-767A6A67D34E}" type="slidenum">
              <a:rPr lang="en-GB" smtClean="0"/>
              <a:t>‹#›</a:t>
            </a:fld>
            <a:endParaRPr lang="en-GB" dirty="0"/>
          </a:p>
        </p:txBody>
      </p:sp>
    </p:spTree>
    <p:extLst>
      <p:ext uri="{BB962C8B-B14F-4D97-AF65-F5344CB8AC3E}">
        <p14:creationId xmlns:p14="http://schemas.microsoft.com/office/powerpoint/2010/main" val="4288039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09FA62-95D6-3CDC-2DA7-0EB6CBA68C65}"/>
              </a:ext>
            </a:extLst>
          </p:cNvPr>
          <p:cNvSpPr>
            <a:spLocks noGrp="1"/>
          </p:cNvSpPr>
          <p:nvPr>
            <p:ph type="ctrTitle"/>
          </p:nvPr>
        </p:nvSpPr>
        <p:spPr>
          <a:xfrm>
            <a:off x="4356847" y="1559134"/>
            <a:ext cx="7406897" cy="2877848"/>
          </a:xfrm>
        </p:spPr>
        <p:txBody>
          <a:bodyPr anchor="ctr">
            <a:noAutofit/>
          </a:bodyPr>
          <a:lstStyle/>
          <a:p>
            <a:r>
              <a:rPr lang="en-GB" sz="6600" b="1" dirty="0">
                <a:solidFill>
                  <a:srgbClr val="334A7A"/>
                </a:solidFill>
                <a:latin typeface="Aharoni" panose="02010803020104030203" pitchFamily="2" charset="-79"/>
                <a:cs typeface="Aharoni" panose="02010803020104030203" pitchFamily="2" charset="-79"/>
              </a:rPr>
              <a:t>National Police and Crime Measures Report</a:t>
            </a:r>
            <a:endParaRPr lang="en-GB" sz="6600" dirty="0">
              <a:solidFill>
                <a:srgbClr val="334A7A"/>
              </a:solidFill>
              <a:latin typeface="Aharoni" panose="02010803020104030203" pitchFamily="2" charset="-79"/>
              <a:cs typeface="Aharoni" panose="02010803020104030203" pitchFamily="2" charset="-79"/>
            </a:endParaRPr>
          </a:p>
        </p:txBody>
      </p:sp>
      <p:sp>
        <p:nvSpPr>
          <p:cNvPr id="6" name="Subtitle 11">
            <a:extLst>
              <a:ext uri="{FF2B5EF4-FFF2-40B4-BE49-F238E27FC236}">
                <a16:creationId xmlns:a16="http://schemas.microsoft.com/office/drawing/2014/main" id="{7686AC56-698F-5959-19C1-A280FC1ED09B}"/>
              </a:ext>
            </a:extLst>
          </p:cNvPr>
          <p:cNvSpPr txBox="1">
            <a:spLocks/>
          </p:cNvSpPr>
          <p:nvPr/>
        </p:nvSpPr>
        <p:spPr>
          <a:xfrm>
            <a:off x="5811452" y="5193391"/>
            <a:ext cx="4497688" cy="4770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rgbClr val="334A7A"/>
                </a:solidFill>
                <a:latin typeface="Abadi Extra Light" panose="020B0204020104020204" pitchFamily="34" charset="0"/>
              </a:rPr>
              <a:t>Quarter 3 2023 / 2024</a:t>
            </a:r>
          </a:p>
        </p:txBody>
      </p:sp>
      <p:pic>
        <p:nvPicPr>
          <p:cNvPr id="8" name="Picture 7" descr="Gwent Police and Crime Commissioner Logo.">
            <a:extLst>
              <a:ext uri="{FF2B5EF4-FFF2-40B4-BE49-F238E27FC236}">
                <a16:creationId xmlns:a16="http://schemas.microsoft.com/office/drawing/2014/main" id="{885E72AA-E6D0-2EF2-3D96-333890171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67" y="5353050"/>
            <a:ext cx="2116168" cy="1190196"/>
          </a:xfrm>
          <a:prstGeom prst="rect">
            <a:avLst/>
          </a:prstGeom>
        </p:spPr>
      </p:pic>
    </p:spTree>
    <p:extLst>
      <p:ext uri="{BB962C8B-B14F-4D97-AF65-F5344CB8AC3E}">
        <p14:creationId xmlns:p14="http://schemas.microsoft.com/office/powerpoint/2010/main" val="41465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REDUCE MURDER AND OTHER HOMICIDE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620116685"/>
              </p:ext>
            </p:extLst>
          </p:nvPr>
        </p:nvGraphicFramePr>
        <p:xfrm>
          <a:off x="1145548" y="993334"/>
          <a:ext cx="5530638" cy="686338"/>
        </p:xfrm>
        <a:graphic>
          <a:graphicData uri="http://schemas.openxmlformats.org/drawingml/2006/table">
            <a:tbl>
              <a:tblPr firstRow="1"/>
              <a:tblGrid>
                <a:gridCol w="2944565">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340852">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345486">
                <a:tc>
                  <a:txBody>
                    <a:bodyPr/>
                    <a:lstStyle/>
                    <a:p>
                      <a:pPr algn="ctr" fontAlgn="b"/>
                      <a:r>
                        <a:rPr lang="en-GB" sz="1100" b="0" i="0" u="none" strike="noStrike" dirty="0">
                          <a:solidFill>
                            <a:srgbClr val="334A7A"/>
                          </a:solidFill>
                          <a:effectLst/>
                          <a:latin typeface="Abadi Extra Light" panose="020B0204020104020204" pitchFamily="34" charset="0"/>
                        </a:rPr>
                        <a:t>Homicide offences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Abadi Extra Light" panose="020B0204020104020204" pitchFamily="34" charset="0"/>
                        </a:rPr>
                        <a:t>Medium term decreasing / Short term decreasing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bl>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7324725" y="426831"/>
            <a:ext cx="4569797"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0" indent="0" algn="l" rtl="0" fontAlgn="base">
              <a:buNone/>
            </a:pPr>
            <a:r>
              <a:rPr lang="en-GB" sz="1250" b="0" i="0" u="none" strike="noStrike" dirty="0">
                <a:solidFill>
                  <a:srgbClr val="334A7A"/>
                </a:solidFill>
                <a:effectLst/>
                <a:latin typeface="Abadi Extra Light" panose="020B0204020104020204" pitchFamily="34" charset="0"/>
              </a:rPr>
              <a:t>A three year Homicide Prevention Strategy is in place, supported by a delivery plan, with the goal of furthering our understanding of the national and local themes and drivers that are likely to be precursors to Homicide. </a:t>
            </a:r>
            <a:r>
              <a:rPr lang="en-US" sz="1250" b="0" i="0" dirty="0">
                <a:solidFill>
                  <a:srgbClr val="334A7A"/>
                </a:solidFill>
                <a:effectLst/>
                <a:latin typeface="Abadi Extra Light" panose="020B0204020104020204" pitchFamily="34" charset="0"/>
              </a:rPr>
              <a:t>​</a:t>
            </a:r>
          </a:p>
          <a:p>
            <a:pPr marL="0" indent="0" algn="l" rtl="0" fontAlgn="base">
              <a:buNone/>
            </a:pPr>
            <a:r>
              <a:rPr lang="en-GB" sz="1250" b="0" i="0" u="none" strike="noStrike" dirty="0">
                <a:solidFill>
                  <a:srgbClr val="334A7A"/>
                </a:solidFill>
                <a:effectLst/>
                <a:latin typeface="Abadi Extra Light" panose="020B0204020104020204" pitchFamily="34" charset="0"/>
              </a:rPr>
              <a:t>The plan includes an examination of the enabling factors that contribute to Homicide (such as mental health, alcohol misuse, and weapons), with a view to early intervention and prevention. The links between Homicide and serious organised crime, domestic abuse, and the night-time economy have also been recognised.</a:t>
            </a:r>
            <a:r>
              <a:rPr lang="en-US" sz="1250" b="0" i="0" dirty="0">
                <a:solidFill>
                  <a:srgbClr val="334A7A"/>
                </a:solidFill>
                <a:effectLst/>
                <a:latin typeface="Abadi Extra Light" panose="020B0204020104020204" pitchFamily="34" charset="0"/>
              </a:rPr>
              <a:t>​</a:t>
            </a:r>
          </a:p>
          <a:p>
            <a:pPr marL="0" indent="0" algn="l" rtl="0" fontAlgn="base">
              <a:buNone/>
            </a:pPr>
            <a:r>
              <a:rPr lang="en-GB" sz="1250" b="0" i="0" u="none" strike="noStrike" dirty="0">
                <a:solidFill>
                  <a:srgbClr val="334A7A"/>
                </a:solidFill>
                <a:effectLst/>
                <a:latin typeface="Abadi Extra Light" panose="020B0204020104020204" pitchFamily="34" charset="0"/>
              </a:rPr>
              <a:t>This will be facilitated in part by improving our joint working and information sharing with partner agencies.</a:t>
            </a:r>
            <a:endParaRPr lang="en-GB" sz="1250" dirty="0">
              <a:solidFill>
                <a:srgbClr val="334A7A"/>
              </a:solidFill>
              <a:latin typeface="Abadi Extra Light"/>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b="0" i="0" u="none" strike="noStrike" dirty="0">
                <a:solidFill>
                  <a:srgbClr val="334A7A"/>
                </a:solidFill>
                <a:effectLst/>
                <a:latin typeface="Abadi Extra Light"/>
              </a:rPr>
              <a:t>After the unusual spike in homicide in 22/23, the rate has thankfully come down.  </a:t>
            </a:r>
            <a:endParaRPr lang="en-GB" sz="1250" kern="1400" dirty="0">
              <a:solidFill>
                <a:srgbClr val="334A7A"/>
              </a:solidFill>
              <a:latin typeface="Abadi Extra Light" panose="020B0204020104020204" pitchFamily="34" charset="0"/>
              <a:ea typeface="Microsoft JhengHei" panose="020B0604030504040204" pitchFamily="34" charset="-120"/>
            </a:endParaRPr>
          </a:p>
          <a:p>
            <a:pPr marL="0" indent="0">
              <a:lnSpc>
                <a:spcPct val="110000"/>
              </a:lnSpc>
              <a:buNone/>
            </a:pPr>
            <a:r>
              <a:rPr lang="en-GB" sz="1250" b="0" i="0" u="none" strike="noStrike" dirty="0">
                <a:solidFill>
                  <a:srgbClr val="334A7A"/>
                </a:solidFill>
                <a:effectLst/>
                <a:latin typeface="Abadi Extra Light"/>
              </a:rPr>
              <a:t>The Serious Violence Duty Strategic Needs Assessmen</a:t>
            </a:r>
            <a:r>
              <a:rPr lang="en-GB" sz="1250" dirty="0">
                <a:solidFill>
                  <a:srgbClr val="334A7A"/>
                </a:solidFill>
                <a:latin typeface="Abadi Extra Light"/>
              </a:rPr>
              <a:t>t and Strategy (which includes Homicide reduction as a priority)</a:t>
            </a:r>
            <a:r>
              <a:rPr lang="en-GB" sz="1250" b="0" i="0" u="none" strike="noStrike" dirty="0">
                <a:solidFill>
                  <a:srgbClr val="334A7A"/>
                </a:solidFill>
                <a:effectLst/>
                <a:latin typeface="Abadi Extra Light"/>
              </a:rPr>
              <a:t>, being led in Gwent by the OPCC, is now nearing completion and will be released on 31</a:t>
            </a:r>
            <a:r>
              <a:rPr lang="en-GB" sz="1250" b="0" i="0" u="none" strike="noStrike" baseline="30000" dirty="0">
                <a:solidFill>
                  <a:srgbClr val="334A7A"/>
                </a:solidFill>
                <a:effectLst/>
                <a:latin typeface="Abadi Extra Light"/>
              </a:rPr>
              <a:t>st</a:t>
            </a:r>
            <a:r>
              <a:rPr lang="en-GB" sz="1250" b="0" i="0" u="none" strike="noStrike" dirty="0">
                <a:solidFill>
                  <a:srgbClr val="334A7A"/>
                </a:solidFill>
                <a:effectLst/>
                <a:latin typeface="Abadi Extra Light"/>
              </a:rPr>
              <a:t> January 2024(see more next slide).</a:t>
            </a:r>
            <a:r>
              <a:rPr lang="en-GB" sz="1250" dirty="0">
                <a:solidFill>
                  <a:srgbClr val="334A7A"/>
                </a:solidFill>
                <a:latin typeface="Abadi Extra Light"/>
              </a:rPr>
              <a:t>  </a:t>
            </a:r>
            <a:endParaRPr lang="en-GB" sz="1250" kern="1400" dirty="0">
              <a:solidFill>
                <a:srgbClr val="334A7A"/>
              </a:solidFill>
              <a:latin typeface="Abadi Extra Light" panose="020B0204020104020204" pitchFamily="34" charset="0"/>
              <a:ea typeface="Microsoft JhengHei" panose="020B0604030504040204" pitchFamily="34" charset="-120"/>
            </a:endParaRPr>
          </a:p>
          <a:p>
            <a:pPr marL="0" indent="0">
              <a:lnSpc>
                <a:spcPct val="110000"/>
              </a:lnSpc>
              <a:buNone/>
            </a:pP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2</a:t>
            </a:fld>
            <a:endParaRPr lang="en-GB" dirty="0"/>
          </a:p>
        </p:txBody>
      </p:sp>
      <p:graphicFrame>
        <p:nvGraphicFramePr>
          <p:cNvPr id="5" name="Chart 4" descr="This chart shows Homicide Crime Rate per one thousand population in Gwent&#10;&#10;The data is as follows;&#10;2018-19 Quarter 1 = 0.00000&#10;2018-19 Quarter 2 = 0.00170&#10;2018-19 Quarter 3 = 0.00000&#10;2018-19 Quarter 4 = 0.00170&#10;&#10;2019-20 Quarter 1 = 0.00000&#10;2019-20 Quarter 2 = 0.00507&#10;2019-20 Quarter 3 = 0.00169&#10;2019-20 Quarter 4 = 0.00338&#10;&#10;2020-21 Quarter 1 = 0.00000&#10;2020-21 Quarter 2 = 0.00000&#10;2020-21 Quarter 3 = 0.00168&#10;2020-21 Quarter 4 = 0.00337&#10;&#10;2021-22 Quarter 1 = 0.00334&#10;2021-22 Quarter 2 = 0.00000&#10;2021-22 Quarter 3 = 0.00334&#10;2021-22 Quarter 4 = 0.00167&#10;&#10;2022-23 Quarter 1 = 0.00680&#10;2022-23 Quarter 2 = 0.00680&#10;2022-23 Quarter 3 = 0.00170&#10;2022-23 Quarter 4 = 0.00170&#10;&#10;2023-24 Quarter 1 = 0.00340&#10;2023-24 Quarter 2 = 0.00170&#10;2023-24 Quarter 3 = 0.00000">
            <a:extLst>
              <a:ext uri="{FF2B5EF4-FFF2-40B4-BE49-F238E27FC236}">
                <a16:creationId xmlns:a16="http://schemas.microsoft.com/office/drawing/2014/main" id="{DA77093E-8E60-8BF0-FC96-0B10AEA6E761}"/>
              </a:ext>
            </a:extLst>
          </p:cNvPr>
          <p:cNvGraphicFramePr>
            <a:graphicFrameLocks/>
          </p:cNvGraphicFramePr>
          <p:nvPr>
            <p:extLst>
              <p:ext uri="{D42A27DB-BD31-4B8C-83A1-F6EECF244321}">
                <p14:modId xmlns:p14="http://schemas.microsoft.com/office/powerpoint/2010/main" val="292861982"/>
              </p:ext>
            </p:extLst>
          </p:nvPr>
        </p:nvGraphicFramePr>
        <p:xfrm>
          <a:off x="2267362" y="2565025"/>
          <a:ext cx="3528336" cy="2105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018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REDUCE SERIOUS VIOLENCE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12" name="Table 11">
            <a:extLst>
              <a:ext uri="{FF2B5EF4-FFF2-40B4-BE49-F238E27FC236}">
                <a16:creationId xmlns:a16="http://schemas.microsoft.com/office/drawing/2014/main" id="{33BF9305-A678-3F49-118D-8CC42AB5ACD7}"/>
              </a:ext>
            </a:extLst>
          </p:cNvPr>
          <p:cNvGraphicFramePr>
            <a:graphicFrameLocks noGrp="1"/>
          </p:cNvGraphicFramePr>
          <p:nvPr>
            <p:extLst>
              <p:ext uri="{D42A27DB-BD31-4B8C-83A1-F6EECF244321}">
                <p14:modId xmlns:p14="http://schemas.microsoft.com/office/powerpoint/2010/main" val="3431442080"/>
              </p:ext>
            </p:extLst>
          </p:nvPr>
        </p:nvGraphicFramePr>
        <p:xfrm>
          <a:off x="347843" y="1320193"/>
          <a:ext cx="2871660" cy="762032"/>
        </p:xfrm>
        <a:graphic>
          <a:graphicData uri="http://schemas.openxmlformats.org/drawingml/2006/table">
            <a:tbl>
              <a:tblPr firstRow="1"/>
              <a:tblGrid>
                <a:gridCol w="1912594">
                  <a:extLst>
                    <a:ext uri="{9D8B030D-6E8A-4147-A177-3AD203B41FA5}">
                      <a16:colId xmlns:a16="http://schemas.microsoft.com/office/drawing/2014/main" val="1093655662"/>
                    </a:ext>
                  </a:extLst>
                </a:gridCol>
                <a:gridCol w="959066">
                  <a:extLst>
                    <a:ext uri="{9D8B030D-6E8A-4147-A177-3AD203B41FA5}">
                      <a16:colId xmlns:a16="http://schemas.microsoft.com/office/drawing/2014/main" val="760102703"/>
                    </a:ext>
                  </a:extLst>
                </a:gridCol>
              </a:tblGrid>
              <a:tr h="246195">
                <a:tc>
                  <a:txBody>
                    <a:bodyPr/>
                    <a:lstStyle/>
                    <a:p>
                      <a:pPr algn="ctr" fontAlgn="b"/>
                      <a:r>
                        <a:rPr lang="en-GB" sz="1000" b="1" i="0" u="none" strike="noStrike" dirty="0">
                          <a:solidFill>
                            <a:srgbClr val="334A7A"/>
                          </a:solidFill>
                          <a:effectLst/>
                          <a:latin typeface="Abadi Extra Light" panose="020B0204020104020204" pitchFamily="34" charset="0"/>
                        </a:rPr>
                        <a:t>National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000" b="1" i="0" u="none" strike="noStrike" dirty="0">
                          <a:solidFill>
                            <a:srgbClr val="334A7A"/>
                          </a:solidFill>
                          <a:effectLst/>
                          <a:latin typeface="Abadi Extra Light" panose="020B02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57919">
                <a:tc>
                  <a:txBody>
                    <a:bodyPr/>
                    <a:lstStyle/>
                    <a:p>
                      <a:pPr lvl="0" algn="ctr">
                        <a:buNone/>
                      </a:pPr>
                      <a:r>
                        <a:rPr lang="en-GB" sz="900" b="0" i="0" u="none" strike="noStrike" baseline="0" noProof="0" dirty="0">
                          <a:solidFill>
                            <a:srgbClr val="334A7A"/>
                          </a:solidFill>
                          <a:effectLst/>
                          <a:latin typeface="Abadi Extra Light" panose="020B0204020104020204" pitchFamily="34" charset="0"/>
                        </a:rPr>
                        <a:t>Firearm offences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lvl="0" algn="ctr">
                        <a:buNone/>
                      </a:pPr>
                      <a:r>
                        <a:rPr lang="en-GB" sz="900" b="0" i="0" u="none" strike="noStrike" baseline="0" noProof="0" dirty="0">
                          <a:solidFill>
                            <a:srgbClr val="334A7A"/>
                          </a:solidFill>
                          <a:effectLst/>
                          <a:latin typeface="Abadi Extra Light" panose="020B020402010402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001526181"/>
                  </a:ext>
                </a:extLst>
              </a:tr>
              <a:tr h="257918">
                <a:tc>
                  <a:txBody>
                    <a:bodyPr/>
                    <a:lstStyle/>
                    <a:p>
                      <a:pPr lvl="0" algn="ctr">
                        <a:buNone/>
                      </a:pPr>
                      <a:r>
                        <a:rPr lang="en-GB" sz="900" b="0" i="0" u="none" strike="noStrike" baseline="0" noProof="0" dirty="0">
                          <a:solidFill>
                            <a:srgbClr val="334A7A"/>
                          </a:solidFill>
                          <a:effectLst/>
                          <a:latin typeface="Abadi Extra Light" panose="020B0204020104020204" pitchFamily="34" charset="0"/>
                        </a:rPr>
                        <a:t>Bladed object offences</a:t>
                      </a:r>
                    </a:p>
                  </a:txBody>
                  <a:tcPr marL="0" marR="0" marT="0" marB="0" anchor="b">
                    <a:lnL w="0">
                      <a:noFill/>
                    </a:lnL>
                    <a:lnR w="19050">
                      <a:solidFill>
                        <a:srgbClr val="FFFFFF"/>
                      </a:solidFill>
                    </a:lnR>
                    <a:lnT w="19050">
                      <a:solidFill>
                        <a:srgbClr val="FFFFFF"/>
                      </a:solidFill>
                    </a:lnT>
                    <a:lnB w="19050">
                      <a:solidFill>
                        <a:srgbClr val="FFFFFF"/>
                      </a:solidFill>
                    </a:lnB>
                    <a:solidFill>
                      <a:srgbClr val="FCE4D6"/>
                    </a:solidFill>
                  </a:tcPr>
                </a:tc>
                <a:tc>
                  <a:txBody>
                    <a:bodyPr/>
                    <a:lstStyle/>
                    <a:p>
                      <a:pPr lvl="0" algn="ctr">
                        <a:buNone/>
                      </a:pPr>
                      <a:r>
                        <a:rPr lang="en-GB" sz="900" b="0" i="0" u="none" strike="noStrike" baseline="0" noProof="0" dirty="0">
                          <a:solidFill>
                            <a:srgbClr val="334A7A"/>
                          </a:solidFill>
                          <a:effectLst/>
                          <a:latin typeface="Abadi Extra Light" panose="020B0204020104020204" pitchFamily="34" charset="0"/>
                        </a:rPr>
                        <a:t>Decreasing</a:t>
                      </a:r>
                    </a:p>
                  </a:txBody>
                  <a:tcPr marL="0" marR="0" marT="0" marB="0" anchor="b">
                    <a:lnL w="19050">
                      <a:solidFill>
                        <a:srgbClr val="FFFFFF"/>
                      </a:solidFill>
                    </a:lnL>
                    <a:lnR w="19050">
                      <a:solidFill>
                        <a:srgbClr val="FFFFFF"/>
                      </a:solidFill>
                    </a:lnR>
                    <a:lnT w="19050">
                      <a:solidFill>
                        <a:srgbClr val="FFFFFF"/>
                      </a:solidFill>
                    </a:lnT>
                    <a:lnB w="19050">
                      <a:solidFill>
                        <a:srgbClr val="FFFFFF"/>
                      </a:solidFill>
                    </a:lnB>
                    <a:solidFill>
                      <a:srgbClr val="FCE4D6"/>
                    </a:solidFill>
                  </a:tcPr>
                </a:tc>
                <a:extLst>
                  <a:ext uri="{0D108BD9-81ED-4DB2-BD59-A6C34878D82A}">
                    <a16:rowId xmlns:a16="http://schemas.microsoft.com/office/drawing/2014/main" val="1893370947"/>
                  </a:ext>
                </a:extLst>
              </a:tr>
            </a:tbl>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7381874" y="231302"/>
            <a:ext cx="4512647"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endParaRPr lang="en-GB" sz="1250" dirty="0">
              <a:solidFill>
                <a:srgbClr val="334A7A"/>
              </a:solidFill>
              <a:highlight>
                <a:srgbClr val="FFFF00"/>
              </a:highlight>
              <a:latin typeface="Aharoni"/>
              <a:cs typeface="Aharoni"/>
            </a:endParaRPr>
          </a:p>
          <a:p>
            <a:pPr marL="171450" indent="-171450" algn="just">
              <a:spcBef>
                <a:spcPts val="50"/>
              </a:spcBef>
              <a:spcAft>
                <a:spcPts val="50"/>
              </a:spcAft>
              <a:buFont typeface="Arial" panose="020B0604020202020204" pitchFamily="34" charset="0"/>
              <a:buChar char="•"/>
            </a:pPr>
            <a:endParaRPr kumimoji="0" lang="en-GB" altLang="en-US" sz="1250" b="0" i="0" u="none" strike="noStrike" kern="1200" cap="none" spc="0" normalizeH="0" baseline="0" noProof="0" dirty="0">
              <a:ln>
                <a:noFill/>
              </a:ln>
              <a:solidFill>
                <a:srgbClr val="334A7A"/>
              </a:solidFill>
              <a:effectLst/>
              <a:uLnTx/>
              <a:uFillTx/>
              <a:latin typeface="Abadi Extra Light" panose="020B0204020104020204" pitchFamily="34" charset="0"/>
              <a:cs typeface="Arial"/>
            </a:endParaRPr>
          </a:p>
          <a:p>
            <a:pPr marL="171450" indent="-171450" algn="just">
              <a:spcBef>
                <a:spcPts val="50"/>
              </a:spcBef>
              <a:spcAft>
                <a:spcPts val="50"/>
              </a:spcAft>
              <a:buFont typeface="Arial" panose="020B0604020202020204" pitchFamily="34" charset="0"/>
              <a:buChar char="•"/>
            </a:pPr>
            <a:r>
              <a:rPr kumimoji="0" lang="en-GB" altLang="en-US" sz="1250" b="0" i="0" u="none" strike="noStrike" kern="1200" cap="none" spc="0" normalizeH="0" baseline="0" noProof="0" dirty="0">
                <a:ln>
                  <a:noFill/>
                </a:ln>
                <a:solidFill>
                  <a:srgbClr val="334A7A"/>
                </a:solidFill>
                <a:effectLst/>
                <a:uLnTx/>
                <a:uFillTx/>
                <a:latin typeface="Abadi Extra Light" panose="020B0204020104020204" pitchFamily="34" charset="0"/>
                <a:cs typeface="Arial"/>
              </a:rPr>
              <a:t>Serious Violence </a:t>
            </a:r>
            <a:r>
              <a:rPr lang="en-GB" altLang="en-US" sz="1250" dirty="0">
                <a:solidFill>
                  <a:srgbClr val="334A7A"/>
                </a:solidFill>
                <a:latin typeface="Abadi Extra Light" panose="020B0204020104020204" pitchFamily="34" charset="0"/>
                <a:cs typeface="Arial"/>
              </a:rPr>
              <a:t>crimes</a:t>
            </a:r>
            <a:r>
              <a:rPr kumimoji="0" lang="en-GB" altLang="en-US" sz="1250" b="0" i="0" u="none" strike="noStrike" kern="1200" cap="none" spc="0" normalizeH="0" baseline="0" noProof="0" dirty="0">
                <a:ln>
                  <a:noFill/>
                </a:ln>
                <a:solidFill>
                  <a:srgbClr val="334A7A"/>
                </a:solidFill>
                <a:effectLst/>
                <a:uLnTx/>
                <a:uFillTx/>
                <a:latin typeface="Abadi Extra Light" panose="020B0204020104020204" pitchFamily="34" charset="0"/>
                <a:cs typeface="Arial"/>
              </a:rPr>
              <a:t> consist of </a:t>
            </a:r>
            <a:r>
              <a:rPr kumimoji="0" lang="en-GB" altLang="en-US" sz="1250" b="0" u="none" strike="noStrike" kern="1200" cap="none" spc="0" normalizeH="0" baseline="0" noProof="0" dirty="0">
                <a:ln>
                  <a:noFill/>
                </a:ln>
                <a:solidFill>
                  <a:srgbClr val="334A7A"/>
                </a:solidFill>
                <a:effectLst/>
                <a:uLnTx/>
                <a:uFillTx/>
                <a:latin typeface="Abadi Extra Light" panose="020B0204020104020204" pitchFamily="34" charset="0"/>
                <a:cs typeface="Arial"/>
              </a:rPr>
              <a:t>Section 18 Grievous Bodily Harm with Intent</a:t>
            </a:r>
            <a:r>
              <a:rPr kumimoji="0" lang="en-GB" altLang="en-US" sz="1250" b="0" i="0" u="none" strike="noStrike" kern="1200" cap="none" spc="0" normalizeH="0" baseline="0" noProof="0" dirty="0">
                <a:ln>
                  <a:noFill/>
                </a:ln>
                <a:solidFill>
                  <a:srgbClr val="334A7A"/>
                </a:solidFill>
                <a:effectLst/>
                <a:uLnTx/>
                <a:uFillTx/>
                <a:latin typeface="Abadi Extra Light" panose="020B0204020104020204" pitchFamily="34" charset="0"/>
                <a:cs typeface="Arial"/>
              </a:rPr>
              <a:t>, </a:t>
            </a:r>
            <a:r>
              <a:rPr kumimoji="0" lang="en-GB" altLang="en-US" sz="1250" b="0" u="none" strike="noStrike" kern="1200" cap="none" spc="0" normalizeH="0" baseline="0" noProof="0" dirty="0">
                <a:ln>
                  <a:noFill/>
                </a:ln>
                <a:solidFill>
                  <a:srgbClr val="334A7A"/>
                </a:solidFill>
                <a:effectLst/>
                <a:uLnTx/>
                <a:uFillTx/>
                <a:latin typeface="Abadi Extra Light" panose="020B0204020104020204" pitchFamily="34" charset="0"/>
                <a:cs typeface="Arial"/>
              </a:rPr>
              <a:t>Section 20 Malicious Wounding without Intent</a:t>
            </a:r>
            <a:r>
              <a:rPr kumimoji="0" lang="en-GB" altLang="en-US" sz="1250" b="0" i="0" u="none" strike="noStrike" kern="1200" cap="none" spc="0" normalizeH="0" baseline="0" noProof="0" dirty="0">
                <a:ln>
                  <a:noFill/>
                </a:ln>
                <a:solidFill>
                  <a:srgbClr val="334A7A"/>
                </a:solidFill>
                <a:effectLst/>
                <a:uLnTx/>
                <a:uFillTx/>
                <a:latin typeface="Abadi Extra Light" panose="020B0204020104020204" pitchFamily="34" charset="0"/>
                <a:cs typeface="Arial"/>
              </a:rPr>
              <a:t>, and </a:t>
            </a:r>
            <a:r>
              <a:rPr kumimoji="0" lang="en-GB" altLang="en-US" sz="1250" b="0" u="none" strike="noStrike" kern="1200" cap="none" spc="0" normalizeH="0" baseline="0" noProof="0" dirty="0">
                <a:ln>
                  <a:noFill/>
                </a:ln>
                <a:solidFill>
                  <a:srgbClr val="334A7A"/>
                </a:solidFill>
                <a:effectLst/>
                <a:uLnTx/>
                <a:uFillTx/>
                <a:latin typeface="Abadi Extra Light" panose="020B0204020104020204" pitchFamily="34" charset="0"/>
                <a:cs typeface="Arial"/>
              </a:rPr>
              <a:t>Personal Robbery </a:t>
            </a:r>
            <a:r>
              <a:rPr kumimoji="0" lang="en-GB" altLang="en-US" sz="1250" b="0" i="0" u="none" strike="noStrike" kern="1200" cap="none" spc="0" normalizeH="0" baseline="0" noProof="0" dirty="0">
                <a:ln>
                  <a:noFill/>
                </a:ln>
                <a:solidFill>
                  <a:srgbClr val="334A7A"/>
                </a:solidFill>
                <a:effectLst/>
                <a:uLnTx/>
                <a:uFillTx/>
                <a:latin typeface="Abadi Extra Light" panose="020B0204020104020204" pitchFamily="34" charset="0"/>
                <a:cs typeface="Arial"/>
              </a:rPr>
              <a:t>offences. </a:t>
            </a:r>
            <a:r>
              <a:rPr lang="en-GB" altLang="en-US" sz="1250" dirty="0">
                <a:solidFill>
                  <a:srgbClr val="334A7A"/>
                </a:solidFill>
                <a:latin typeface="Abadi Extra Light" panose="020B0204020104020204" pitchFamily="34" charset="0"/>
                <a:cs typeface="Arial"/>
              </a:rPr>
              <a:t>These offences have seen a reduction of 14.0% when compared to the quarter prior, with 33 fewer offences recorded for a total of 203. This decline disrupts the upward trend in offence volume observed following Q4 2022-23. </a:t>
            </a:r>
          </a:p>
          <a:p>
            <a:pPr marL="17145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Gwent Police utilises a problem-solving, partnership based approach to preventing Serious Violence.</a:t>
            </a:r>
          </a:p>
          <a:p>
            <a:pPr marL="171450" indent="-171450" algn="just">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ea typeface="Calibri" panose="020F0502020204030204" pitchFamily="34" charset="0"/>
                <a:cs typeface="Arial" panose="020B0604020202020204" pitchFamily="34" charset="0"/>
              </a:rPr>
              <a:t>This approach is supported by a Serious Violence prevention strategy and delivery plan, which aim to reduce and where possible prevent harm to members of the community. </a:t>
            </a:r>
          </a:p>
          <a:p>
            <a:pPr marL="17145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rPr>
              <a:t>Particular focus has been placed on night-time economy related violence, knife related violence, robbery, drug related gang violence, and acid/corrosive substance attacks. </a:t>
            </a:r>
          </a:p>
          <a:p>
            <a:pPr marL="171450" indent="-171450" algn="just">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ea typeface="Calibri" panose="020F0502020204030204" pitchFamily="34" charset="0"/>
                <a:cs typeface="Arial" panose="020B0604020202020204" pitchFamily="34" charset="0"/>
              </a:rPr>
              <a:t>Tasking structures are in place to monitor active Organised Crime Groups (OCGs) and high-harm offenders.</a:t>
            </a:r>
            <a:endPar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b="0" i="0" u="none" strike="noStrike" dirty="0">
                <a:solidFill>
                  <a:srgbClr val="334A7A"/>
                </a:solidFill>
                <a:effectLst/>
                <a:latin typeface="Abadi Extra Light"/>
              </a:rPr>
              <a:t>Serious violence offences have thankfully reduced in Q3</a:t>
            </a:r>
            <a:r>
              <a:rPr lang="en-GB" sz="1250" dirty="0">
                <a:solidFill>
                  <a:srgbClr val="334A7A"/>
                </a:solidFill>
                <a:latin typeface="Abadi Extra Light"/>
              </a:rPr>
              <a:t>, which is following the ‘normal’ seasonal trends for this crime type, and similar to levels seen last year</a:t>
            </a:r>
            <a:r>
              <a:rPr lang="en-GB" sz="1250" b="0" i="0" u="none" strike="noStrike" dirty="0">
                <a:solidFill>
                  <a:srgbClr val="334A7A"/>
                </a:solidFill>
                <a:effectLst/>
                <a:latin typeface="Abadi Extra Light"/>
              </a:rPr>
              <a:t>. </a:t>
            </a:r>
          </a:p>
          <a:p>
            <a:pPr marL="0" indent="0">
              <a:lnSpc>
                <a:spcPct val="110000"/>
              </a:lnSpc>
              <a:buNone/>
            </a:pPr>
            <a:r>
              <a:rPr lang="en-GB" sz="1250" dirty="0">
                <a:solidFill>
                  <a:srgbClr val="334A7A"/>
                </a:solidFill>
                <a:latin typeface="Abadi Extra Light"/>
              </a:rPr>
              <a:t>Development of a new</a:t>
            </a:r>
            <a:r>
              <a:rPr lang="en-GB" sz="1250" b="0" i="0" u="none" strike="noStrike" dirty="0">
                <a:solidFill>
                  <a:srgbClr val="334A7A"/>
                </a:solidFill>
                <a:effectLst/>
                <a:latin typeface="Abadi Extra Light"/>
              </a:rPr>
              <a:t> Serious Violence Duty Strategy and Strategic Needs Assessment are fully under way across Gwent, supported by the OPCC who have been leading this work overall. Some additional funding provided by the Home Office is now being used by community safety partners to develop interventions to reduce serious violence. </a:t>
            </a:r>
            <a:r>
              <a:rPr lang="en-GB" sz="1250" dirty="0">
                <a:solidFill>
                  <a:srgbClr val="334A7A"/>
                </a:solidFill>
                <a:latin typeface="Abadi Extra Light"/>
              </a:rPr>
              <a:t>T</a:t>
            </a:r>
            <a:r>
              <a:rPr lang="en-GB" sz="1250" b="0" i="0" u="none" strike="noStrike" dirty="0">
                <a:solidFill>
                  <a:srgbClr val="334A7A"/>
                </a:solidFill>
                <a:effectLst/>
                <a:latin typeface="Abadi Extra Light"/>
              </a:rPr>
              <a:t>he OPCC will be monitoring this partnership response. </a:t>
            </a: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a:xfrm>
            <a:off x="9235734" y="6444135"/>
            <a:ext cx="2743200" cy="365125"/>
          </a:xfrm>
        </p:spPr>
        <p:txBody>
          <a:bodyPr/>
          <a:lstStyle/>
          <a:p>
            <a:fld id="{3AC7CA82-6322-4EB1-B8D2-767A6A67D34E}" type="slidenum">
              <a:rPr lang="en-GB" smtClean="0"/>
              <a:t>3</a:t>
            </a:fld>
            <a:endParaRPr lang="en-GB" dirty="0"/>
          </a:p>
        </p:txBody>
      </p:sp>
      <p:graphicFrame>
        <p:nvGraphicFramePr>
          <p:cNvPr id="10" name="Table 9">
            <a:extLst>
              <a:ext uri="{FF2B5EF4-FFF2-40B4-BE49-F238E27FC236}">
                <a16:creationId xmlns:a16="http://schemas.microsoft.com/office/drawing/2014/main" id="{51F1FDF7-D6FF-8CE0-47AB-4F13BE429CAD}"/>
              </a:ext>
            </a:extLst>
          </p:cNvPr>
          <p:cNvGraphicFramePr>
            <a:graphicFrameLocks noGrp="1"/>
          </p:cNvGraphicFramePr>
          <p:nvPr>
            <p:extLst>
              <p:ext uri="{D42A27DB-BD31-4B8C-83A1-F6EECF244321}">
                <p14:modId xmlns:p14="http://schemas.microsoft.com/office/powerpoint/2010/main" val="577277439"/>
              </p:ext>
            </p:extLst>
          </p:nvPr>
        </p:nvGraphicFramePr>
        <p:xfrm>
          <a:off x="105516" y="3669154"/>
          <a:ext cx="3507105" cy="1106620"/>
        </p:xfrm>
        <a:graphic>
          <a:graphicData uri="http://schemas.openxmlformats.org/drawingml/2006/table">
            <a:tbl>
              <a:tblPr/>
              <a:tblGrid>
                <a:gridCol w="2003488">
                  <a:extLst>
                    <a:ext uri="{9D8B030D-6E8A-4147-A177-3AD203B41FA5}">
                      <a16:colId xmlns:a16="http://schemas.microsoft.com/office/drawing/2014/main" val="1380862211"/>
                    </a:ext>
                  </a:extLst>
                </a:gridCol>
                <a:gridCol w="1503617">
                  <a:extLst>
                    <a:ext uri="{9D8B030D-6E8A-4147-A177-3AD203B41FA5}">
                      <a16:colId xmlns:a16="http://schemas.microsoft.com/office/drawing/2014/main" val="4153978400"/>
                    </a:ext>
                  </a:extLst>
                </a:gridCol>
              </a:tblGrid>
              <a:tr h="177850">
                <a:tc>
                  <a:txBody>
                    <a:bodyPr/>
                    <a:lstStyle/>
                    <a:p>
                      <a:pPr algn="ctr" fontAlgn="b"/>
                      <a:r>
                        <a:rPr lang="en-GB" sz="900" b="1" i="0" u="none" strike="noStrike" dirty="0">
                          <a:solidFill>
                            <a:srgbClr val="334A7A"/>
                          </a:solidFill>
                          <a:effectLst/>
                          <a:latin typeface="Abadi Extra Light" panose="020B0204020104020204" pitchFamily="34" charset="0"/>
                          <a:cs typeface="Aharoni" panose="02010803020104030203" pitchFamily="2" charset="-79"/>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900" b="1" i="0" u="none" strike="noStrike">
                          <a:solidFill>
                            <a:srgbClr val="334A7A"/>
                          </a:solidFill>
                          <a:effectLst/>
                          <a:latin typeface="Abadi Extra Light" panose="020B0204020104020204" pitchFamily="34" charset="0"/>
                          <a:cs typeface="Aharoni" panose="02010803020104030203" pitchFamily="2" charset="-79"/>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502432954"/>
                  </a:ext>
                </a:extLst>
              </a:tr>
              <a:tr h="187730">
                <a:tc>
                  <a:txBody>
                    <a:bodyPr/>
                    <a:lstStyle/>
                    <a:p>
                      <a:pPr algn="ctr" fontAlgn="b"/>
                      <a:r>
                        <a:rPr lang="en-GB" sz="900" b="1" i="0" u="none" strike="noStrike" dirty="0">
                          <a:solidFill>
                            <a:srgbClr val="334A7A"/>
                          </a:solidFill>
                          <a:effectLst/>
                          <a:latin typeface="Abadi Extra Light" panose="020B0204020104020204" pitchFamily="34" charset="0"/>
                        </a:rPr>
                        <a:t>Serious Violence</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1" i="0" u="none" strike="noStrike" dirty="0">
                          <a:solidFill>
                            <a:srgbClr val="334A7A"/>
                          </a:solidFill>
                          <a:effectLst/>
                          <a:latin typeface="Abadi Extra Light" panose="020B020402010402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243256380"/>
                  </a:ext>
                </a:extLst>
              </a:tr>
              <a:tr h="187730">
                <a:tc>
                  <a:txBody>
                    <a:bodyPr/>
                    <a:lstStyle/>
                    <a:p>
                      <a:pPr algn="ctr" fontAlgn="b"/>
                      <a:r>
                        <a:rPr lang="en-GB" sz="900" b="0" i="0" u="none" strike="noStrike" dirty="0">
                          <a:solidFill>
                            <a:srgbClr val="334A7A"/>
                          </a:solidFill>
                          <a:effectLst/>
                          <a:latin typeface="Abadi Extra Light" panose="020B0204020104020204" pitchFamily="34" charset="0"/>
                        </a:rPr>
                        <a:t>Assault intent rob (Personal property)</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Stable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629963899"/>
                  </a:ext>
                </a:extLst>
              </a:tr>
              <a:tr h="187730">
                <a:tc>
                  <a:txBody>
                    <a:bodyPr/>
                    <a:lstStyle/>
                    <a:p>
                      <a:pPr algn="ctr" fontAlgn="b"/>
                      <a:r>
                        <a:rPr lang="en-GB" sz="900" b="0" i="0" u="none" strike="noStrike" dirty="0">
                          <a:solidFill>
                            <a:srgbClr val="334A7A"/>
                          </a:solidFill>
                          <a:effectLst/>
                          <a:latin typeface="Abadi Extra Light" panose="020B0204020104020204" pitchFamily="34" charset="0"/>
                        </a:rPr>
                        <a:t>Grievous Bodily Harm WITH INTENT</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Increasing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500516293"/>
                  </a:ext>
                </a:extLst>
              </a:tr>
              <a:tr h="187730">
                <a:tc>
                  <a:txBody>
                    <a:bodyPr/>
                    <a:lstStyle/>
                    <a:p>
                      <a:pPr algn="ctr" fontAlgn="b"/>
                      <a:r>
                        <a:rPr lang="en-GB" sz="900" b="0" i="0" u="none" strike="noStrike">
                          <a:solidFill>
                            <a:srgbClr val="334A7A"/>
                          </a:solidFill>
                          <a:effectLst/>
                          <a:latin typeface="Abadi Extra Light" panose="020B0204020104020204" pitchFamily="34" charset="0"/>
                        </a:rPr>
                        <a:t>Malicious Wounding S.20 – no intent</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57916523"/>
                  </a:ext>
                </a:extLst>
              </a:tr>
              <a:tr h="177850">
                <a:tc>
                  <a:txBody>
                    <a:bodyPr/>
                    <a:lstStyle/>
                    <a:p>
                      <a:pPr algn="ctr" fontAlgn="b"/>
                      <a:r>
                        <a:rPr lang="en-GB" sz="900" b="0" i="0" u="none" strike="noStrike">
                          <a:solidFill>
                            <a:srgbClr val="334A7A"/>
                          </a:solidFill>
                          <a:effectLst/>
                          <a:latin typeface="Abadi Extra Light" panose="020B0204020104020204" pitchFamily="34" charset="0"/>
                        </a:rPr>
                        <a:t>Robbery (Personal property)</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val="776242015"/>
                  </a:ext>
                </a:extLst>
              </a:tr>
            </a:tbl>
          </a:graphicData>
        </a:graphic>
      </p:graphicFrame>
      <p:graphicFrame>
        <p:nvGraphicFramePr>
          <p:cNvPr id="5" name="Chart 4" descr="This Chart shows Serious Violence Crime Rate per one thousand population in Gwent.&#10;&#10;The data is as follows;&#10;2018-19 Quarter 1 = 0.35&#10;2018-19 Quarter 2 = 0.33&#10;2018-19 Quarter 3 = 0.29&#10;2018-19 Quarter 4 = 0.32&#10;&#10;2019-20 Quarter 1 = 0.34&#10;2019-20 Quarter 2 = 0.37&#10;2019-20 Quarter 3 = 0.35&#10;2019-20 Quarter 4 = 0.36&#10;&#10;2020-21 Quarter 1 = 0.27&#10;2020-21 Quarter 2 = 0.34&#10;2020-21 Quarter 3 = 0.22&#10;2020-21 Quarter 4 = 0.27&#10;&#10;2021-22 Quarter 1 = 0.28&#10;2021-22 Quarter 2 = 0.31&#10;2021-22 Quarter 3 = 0.31&#10;2021-22 Quarter 4 = 0.31&#10;&#10;2022-23 Quarter 1 = 0.36&#10;2022-23 Quarter 2 = 0.42&#10;2022-23 Quarter 3 = 0.34&#10;2022-23 Quarter 4 = 0.31&#10;&#10;2023-24 Quarter 1 = 0.32&#10;2023-24 Quarter 2 = 0.40&#10;2023-24 Quarter 3 = 0.34">
            <a:extLst>
              <a:ext uri="{FF2B5EF4-FFF2-40B4-BE49-F238E27FC236}">
                <a16:creationId xmlns:a16="http://schemas.microsoft.com/office/drawing/2014/main" id="{E7BB91CD-77D4-D478-CD46-E5DB51B3F850}"/>
              </a:ext>
            </a:extLst>
          </p:cNvPr>
          <p:cNvGraphicFramePr>
            <a:graphicFrameLocks/>
          </p:cNvGraphicFramePr>
          <p:nvPr>
            <p:extLst>
              <p:ext uri="{D42A27DB-BD31-4B8C-83A1-F6EECF244321}">
                <p14:modId xmlns:p14="http://schemas.microsoft.com/office/powerpoint/2010/main" val="2207452776"/>
              </p:ext>
            </p:extLst>
          </p:nvPr>
        </p:nvGraphicFramePr>
        <p:xfrm>
          <a:off x="3797035" y="3343783"/>
          <a:ext cx="3400425" cy="17573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descr="Chart shows firearm offences per 1k population &amp; knife and bladed object offences per 1k population&#10;&#10;Firearms offences;&#10;2018-19 Quarter 1 = 0.053&#10;2018-19 Quarter 2 = 0.037&#10;2018-19 Quarter 3 = 0.032&#10;2018-19 Quarter 4 = 0.020&#10;&#10;2019-20 Quarter 1 = 0.017&#10;2019-20 Quarter 2 = 0.039&#10;2019-20 Quarter 3 = 0.030&#10;2019-20 Quarter 4 = 0.020&#10;&#10;2020-21 Quarter 1 = 0.035&#10;2020-21 Quarter 2 = 0.013&#10;2020-21 Quarter 3 = 0.017&#10;2020-21 Quarter 4 = 0.019&#10;&#10;2021-22 Quarter 1 = 0.022&#10;2021-22 Quarter 2 = 0.032&#10;2021-22 Quarter 3 = 0.025&#10;2021-22 Quarter 4 = 0.017&#10;&#10;2022-23 Quarter 1 = 0.017&#10;2022-23 Quarter 2 = 0.032&#10;2022-23 Quarter 3 = 0.019&#10;2022-23 Quarter 4 = 0.015&#10;&#10;2023-24 Quarter 1 = 0.024&#10;2023-24 Quarter 2 = 0.044&#10;2023-24 Quarter 3 = 0.015&#10;&#10;Knife &amp; Bladed weapon offences;&#10;2018-19 Quarter 1 = 0.174&#10;2018-19 Quarter 2 = 0.131&#10;2018-19 Quarter 3 = 0.133&#10;2018-19 Quarter 4 = 0.175&#10;&#10;2019-20 Quarter 1 = 0.208&#10;2019-20 Quarter 2 = 0.279&#10;2019-20 Quarter 3 = 0.267&#10;2019-20 Quarter 4 = 0.201&#10;&#10;2020-21 Quarter 1 = 0.251&#10;2020-21 Quarter 2 = 0.241&#10;2020-21 Quarter 3 = 0.261&#10;2020-21 Quarter 4 = 0.254&#10;&#10;2021-22 Quarter 1 = 0.239&#10;2021-22 Quarter 2 = 0.214&#10;2021-22 Quarter 3 = 0.211&#10;2021-22 Quarter 4 = 0.276&#10;&#10;2022-23 Quarter 1 = 0.263&#10;2022-23 Quarter 2 = 0.291&#10;2022-23 Quarter 3 = 0.308&#10;2022-23 Quarter 4 = 0.321&#10;&#10;2023-24 Quarter 1 = 0.301&#10;2023-24 Quarter 2 = 0.313&#10;2023-24 Quarter 3 = 0.263">
            <a:extLst>
              <a:ext uri="{FF2B5EF4-FFF2-40B4-BE49-F238E27FC236}">
                <a16:creationId xmlns:a16="http://schemas.microsoft.com/office/drawing/2014/main" id="{C0322FDB-D2A1-4336-8F07-1E2471AE178C}"/>
              </a:ext>
            </a:extLst>
          </p:cNvPr>
          <p:cNvGraphicFramePr>
            <a:graphicFrameLocks/>
          </p:cNvGraphicFramePr>
          <p:nvPr>
            <p:extLst>
              <p:ext uri="{D42A27DB-BD31-4B8C-83A1-F6EECF244321}">
                <p14:modId xmlns:p14="http://schemas.microsoft.com/office/powerpoint/2010/main" val="1066699875"/>
              </p:ext>
            </p:extLst>
          </p:nvPr>
        </p:nvGraphicFramePr>
        <p:xfrm>
          <a:off x="3612621" y="993334"/>
          <a:ext cx="3714749" cy="17821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823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DISRUPT DRUG SUPPLY AND COUNTY LINES</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890998504"/>
              </p:ext>
            </p:extLst>
          </p:nvPr>
        </p:nvGraphicFramePr>
        <p:xfrm>
          <a:off x="507254" y="1168405"/>
          <a:ext cx="5525397" cy="82867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900" b="1" i="0" u="none" strike="noStrike" dirty="0">
                          <a:solidFill>
                            <a:srgbClr val="334A7A"/>
                          </a:solidFill>
                          <a:effectLst/>
                          <a:latin typeface="Abadi Extra Light" panose="020B02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900" b="1" i="0" u="none" strike="noStrike" dirty="0">
                          <a:solidFill>
                            <a:srgbClr val="334A7A"/>
                          </a:solidFill>
                          <a:effectLst/>
                          <a:latin typeface="Abadi Extra Light" panose="020B02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900" b="0" i="0" u="none" strike="noStrike" dirty="0">
                          <a:solidFill>
                            <a:srgbClr val="334A7A"/>
                          </a:solidFill>
                          <a:effectLst/>
                          <a:latin typeface="Abadi Extra Light" panose="020B0204020104020204" pitchFamily="34" charset="0"/>
                        </a:rPr>
                        <a:t>No of Drug Disruptions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Not known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2048180935"/>
                  </a:ext>
                </a:extLst>
              </a:tr>
              <a:tr h="209550">
                <a:tc>
                  <a:txBody>
                    <a:bodyPr/>
                    <a:lstStyle/>
                    <a:p>
                      <a:pPr algn="ctr" fontAlgn="b"/>
                      <a:r>
                        <a:rPr lang="en-GB" sz="900" b="0" i="0" u="none" strike="noStrike" dirty="0">
                          <a:solidFill>
                            <a:srgbClr val="334A7A"/>
                          </a:solidFill>
                          <a:effectLst/>
                          <a:latin typeface="Abadi Extra Light" panose="020B0204020104020204" pitchFamily="34" charset="0"/>
                        </a:rPr>
                        <a:t>No of County Lines Disrupted</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Not known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186201840"/>
                  </a:ext>
                </a:extLst>
              </a:tr>
              <a:tr h="209550">
                <a:tc>
                  <a:txBody>
                    <a:bodyPr/>
                    <a:lstStyle/>
                    <a:p>
                      <a:pPr algn="ctr" fontAlgn="b"/>
                      <a:r>
                        <a:rPr lang="en-GB" sz="900" b="0" i="0" u="none" strike="noStrike" dirty="0">
                          <a:solidFill>
                            <a:srgbClr val="334A7A"/>
                          </a:solidFill>
                          <a:effectLst/>
                          <a:latin typeface="Abadi Extra Light" panose="020B0204020104020204" pitchFamily="34" charset="0"/>
                        </a:rPr>
                        <a:t>No of Drug supply Offences</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04974587"/>
                  </a:ext>
                </a:extLst>
              </a:tr>
            </a:tbl>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6096001" y="290253"/>
            <a:ext cx="5798522"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171450" indent="-171450">
              <a:spcBef>
                <a:spcPts val="50"/>
              </a:spcBef>
              <a:spcAft>
                <a:spcPts val="50"/>
              </a:spcAft>
            </a:pPr>
            <a:endParaRPr lang="en-GB" altLang="en-US" sz="1250" dirty="0">
              <a:solidFill>
                <a:srgbClr val="334A7A"/>
              </a:solidFill>
              <a:latin typeface="Abadi Extra Light" panose="020B0204020104020204" pitchFamily="34" charset="0"/>
              <a:cs typeface="Calibri"/>
            </a:endParaRPr>
          </a:p>
          <a:p>
            <a:pPr marL="171450" indent="-171450">
              <a:spcBef>
                <a:spcPts val="50"/>
              </a:spcBef>
              <a:spcAft>
                <a:spcPts val="50"/>
              </a:spcAft>
            </a:pPr>
            <a:r>
              <a:rPr lang="en-GB" altLang="en-US" sz="1250" dirty="0">
                <a:solidFill>
                  <a:srgbClr val="334A7A"/>
                </a:solidFill>
                <a:latin typeface="Abadi Extra Light" panose="020B0204020104020204" pitchFamily="34" charset="0"/>
                <a:cs typeface="Calibri"/>
              </a:rPr>
              <a:t>Drug Trafficking and Supply offences have seen a reduction of 15.3% when compared to the quarter prior, with 23 fewer offences recorded for a total of 127.</a:t>
            </a:r>
            <a:endParaRPr lang="en-GB" sz="1250" dirty="0">
              <a:solidFill>
                <a:srgbClr val="334A7A"/>
              </a:solidFill>
              <a:latin typeface="Abadi Extra Light" panose="020B0204020104020204" pitchFamily="34" charset="0"/>
              <a:cs typeface="Arial" panose="020B0604020202020204" pitchFamily="34" charset="0"/>
            </a:endParaRPr>
          </a:p>
          <a:p>
            <a:pPr marL="171450" indent="-171450">
              <a:spcBef>
                <a:spcPts val="50"/>
              </a:spcBef>
              <a:spcAft>
                <a:spcPts val="50"/>
              </a:spcAft>
            </a:pPr>
            <a:r>
              <a:rPr lang="en-GB" sz="1250" dirty="0">
                <a:solidFill>
                  <a:srgbClr val="334A7A"/>
                </a:solidFill>
                <a:effectLst/>
                <a:latin typeface="Abadi Extra Light" panose="020B0204020104020204" pitchFamily="34" charset="0"/>
                <a:ea typeface="Calibri" panose="020F0502020204030204" pitchFamily="34" charset="0"/>
                <a:cs typeface="Times New Roman" panose="02020603050405020304" pitchFamily="18" charset="0"/>
              </a:rPr>
              <a:t>Operation Forester commenced following the discovery of several cannabis cultivations within disused buildings in Newport City Centre. </a:t>
            </a:r>
            <a:r>
              <a:rPr lang="en-GB" sz="1250" dirty="0">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To date, 14 cannabis cultivations have been located, estimated to have caused the National Grid a loss of £1.5 million. Nine investigations are currently ongoing, and 17 arrests have been made. 11,400 plants have been recovered so far, with the total value of recovered assets estimated to be between £2.5 million and £7.5 million.</a:t>
            </a:r>
          </a:p>
          <a:p>
            <a:pPr marL="17145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A warrant was executed in Ringland, Newport, which resulted in two arrests and the seizure of a large amount of heroin. Both suspects have since been charged and remanded for drug offences.</a:t>
            </a:r>
          </a:p>
          <a:p>
            <a:pPr marL="171450" indent="-171450">
              <a:spcBef>
                <a:spcPts val="50"/>
              </a:spcBef>
              <a:spcAft>
                <a:spcPts val="50"/>
              </a:spcAft>
            </a:pPr>
            <a:r>
              <a:rPr lang="en-GB" sz="1250" dirty="0">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Another warrant under the Misuse of Drugs Act was executed at an address in Caldicot, Monmouthshire, resulting in the location of a cannabis cultivation. A male was arrested, charged, and has pleaded guilty to drug production offences. On the 18</a:t>
            </a:r>
            <a:r>
              <a:rPr lang="en-GB" sz="1250" baseline="30000" dirty="0">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th</a:t>
            </a:r>
            <a:r>
              <a:rPr lang="en-GB" sz="1250" dirty="0">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 of January he was sentenced to 28 months imprisonment.</a:t>
            </a:r>
          </a:p>
          <a:p>
            <a:pPr marL="17145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Operation </a:t>
            </a:r>
            <a:r>
              <a:rPr lang="en-GB" sz="1250" dirty="0" err="1">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Mayland</a:t>
            </a:r>
            <a:r>
              <a:rPr lang="en-GB" sz="1250" dirty="0">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 a large-scale enforcement operation took place on the 5</a:t>
            </a:r>
            <a:r>
              <a:rPr lang="en-GB" sz="1250" baseline="30000" dirty="0">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th</a:t>
            </a:r>
            <a:r>
              <a:rPr lang="en-GB" sz="1250" dirty="0">
                <a:solidFill>
                  <a:srgbClr val="334A7A"/>
                </a:solidFill>
                <a:latin typeface="Abadi Extra Light" panose="020B0204020104020204" pitchFamily="34" charset="0"/>
                <a:ea typeface="Calibri" panose="020F0502020204030204" pitchFamily="34" charset="0"/>
                <a:cs typeface="Times New Roman" panose="02020603050405020304" pitchFamily="18" charset="0"/>
              </a:rPr>
              <a:t> of December 2023. This resulted in four men being charged and remanded for conspiracy to supply wholesale quantities of cocaine, along with the seizure of £242,000 in cash. The principal offender was also charged with being concerned in the supply of 28kg of cocaine and 17kg of heroin.</a:t>
            </a:r>
          </a:p>
          <a:p>
            <a:pPr marL="0" indent="0">
              <a:lnSpc>
                <a:spcPct val="110000"/>
              </a:lnSpc>
              <a:buNone/>
            </a:pPr>
            <a:r>
              <a:rPr lang="en-GB" sz="1400" b="1" dirty="0">
                <a:solidFill>
                  <a:srgbClr val="334A7A"/>
                </a:solidFill>
                <a:latin typeface="Aharoni"/>
                <a:cs typeface="Aharoni"/>
              </a:rPr>
              <a:t>Gwent PCC </a:t>
            </a:r>
            <a:r>
              <a:rPr lang="en-GB" sz="1400" b="1" i="0" u="none" strike="noStrike" dirty="0">
                <a:solidFill>
                  <a:srgbClr val="334A7A"/>
                </a:solidFill>
                <a:effectLst/>
                <a:latin typeface="Aharoni"/>
                <a:cs typeface="Aharoni"/>
              </a:rPr>
              <a:t>Comments</a:t>
            </a:r>
            <a:endParaRPr lang="en-GB" sz="1250" b="0" i="0" u="none" strike="noStrike" dirty="0">
              <a:solidFill>
                <a:srgbClr val="334A7A"/>
              </a:solidFill>
              <a:effectLst/>
              <a:latin typeface="Aharoni"/>
              <a:cs typeface="Aharoni"/>
            </a:endParaRPr>
          </a:p>
          <a:p>
            <a:pPr marL="0" indent="0">
              <a:lnSpc>
                <a:spcPct val="110000"/>
              </a:lnSpc>
              <a:buNone/>
            </a:pPr>
            <a:r>
              <a:rPr lang="en-GB" sz="1250" b="0" i="0" u="none" strike="noStrike" dirty="0">
                <a:solidFill>
                  <a:srgbClr val="334A7A"/>
                </a:solidFill>
                <a:effectLst/>
                <a:latin typeface="Abadi Extra Light"/>
              </a:rPr>
              <a:t>We are pleased to see the reduction in drug supply offences after a prolonged period of increase. </a:t>
            </a:r>
            <a:r>
              <a:rPr lang="en-GB" sz="1250" dirty="0">
                <a:solidFill>
                  <a:srgbClr val="334A7A"/>
                </a:solidFill>
                <a:latin typeface="Abadi Extra Light"/>
              </a:rPr>
              <a:t>W</a:t>
            </a:r>
            <a:r>
              <a:rPr lang="en-GB" sz="1250" b="0" i="0" u="none" strike="noStrike" dirty="0">
                <a:solidFill>
                  <a:srgbClr val="334A7A"/>
                </a:solidFill>
                <a:effectLst/>
                <a:latin typeface="Abadi Extra Light"/>
              </a:rPr>
              <a:t>e also note the significant level of proactive work undertaken by Gwent Police as evidenced above, which has ended in some excellent outcomes</a:t>
            </a:r>
            <a:r>
              <a:rPr lang="en-GB" sz="1250" dirty="0">
                <a:solidFill>
                  <a:srgbClr val="334A7A"/>
                </a:solidFill>
                <a:latin typeface="Abadi Extra Light"/>
              </a:rPr>
              <a:t>. We are working closely with partners in the Area Planning Board on the recommissioning of the substance misuse service (Gwent Drug and Alcohol Service) due in 2024, which seeks to give treatment to offenders to reduce future offending. More on this will be reported next year.  </a:t>
            </a: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4</a:t>
            </a:fld>
            <a:endParaRPr lang="en-GB" dirty="0"/>
          </a:p>
        </p:txBody>
      </p:sp>
      <p:graphicFrame>
        <p:nvGraphicFramePr>
          <p:cNvPr id="2" name="Chart 1" descr="Chart shows the Supply of Drug Crime Rate per one thousand population in Gwent&#10;&#10;The data is as follows:&#10;2018-19 Quarter 1 = 0.150&#10;2018-19 Quarter 2 = 0.158&#10;2018-19 Quarter 3 = 0.140&#10;2018-19 Quarter 4 = 0.158&#10;&#10;2019-20 Quarter 1 = 0.230&#10;2019-20 Quarter 2 = 0.157&#10;2019-20 Quarter 3 = 0.144&#10;2019-20 Quarter 4 = 0.130&#10;&#10;2020-21 Quarter 1 = 0.289&#10;2020-21 Quarter 2 = 0.138&#10;2020-21 Quarter 3 = 0.151&#10;2020-21 Quarter 4 = 0.165&#10;&#10;2021-22 Quarter 1 = 0.135&#10;2021-22 Quarter 2 = 0.152&#10;2021-22 Quarter 3 = 0.145&#10;2021-22 Quarter 4 = 0.159&#10;&#10;2022-23 Quarter 1 = 0.170&#10;2022-23 Quarter 2 = 0.160&#10;2022-23 Quarter 3 = 0.201&#10;2022-23 Quarter 4 = 0.199&#10;&#10;2023-24 Quarter 1 = 0.229&#10;2023-24 Quarter 2 = 0.279&#10;2023 -24 Quarter 3 - 0.206">
            <a:extLst>
              <a:ext uri="{FF2B5EF4-FFF2-40B4-BE49-F238E27FC236}">
                <a16:creationId xmlns:a16="http://schemas.microsoft.com/office/drawing/2014/main" id="{37C7DFE1-5574-1608-2602-7A498C408532}"/>
              </a:ext>
            </a:extLst>
          </p:cNvPr>
          <p:cNvGraphicFramePr>
            <a:graphicFrameLocks/>
          </p:cNvGraphicFramePr>
          <p:nvPr>
            <p:extLst>
              <p:ext uri="{D42A27DB-BD31-4B8C-83A1-F6EECF244321}">
                <p14:modId xmlns:p14="http://schemas.microsoft.com/office/powerpoint/2010/main" val="2032950674"/>
              </p:ext>
            </p:extLst>
          </p:nvPr>
        </p:nvGraphicFramePr>
        <p:xfrm>
          <a:off x="1695449" y="2669380"/>
          <a:ext cx="3371851" cy="18621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931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REDUCE NEIGHBOURHOOD CRIME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2614214227"/>
              </p:ext>
            </p:extLst>
          </p:nvPr>
        </p:nvGraphicFramePr>
        <p:xfrm>
          <a:off x="1053225" y="1178685"/>
          <a:ext cx="5525397" cy="103822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900" b="1" i="0" u="none" strike="noStrike" dirty="0">
                          <a:solidFill>
                            <a:srgbClr val="334A7A"/>
                          </a:solidFill>
                          <a:effectLst/>
                          <a:latin typeface="Abadi Extra Light" panose="020B02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900" b="1" i="0" u="none" strike="noStrike" dirty="0">
                          <a:solidFill>
                            <a:srgbClr val="334A7A"/>
                          </a:solidFill>
                          <a:effectLst/>
                          <a:latin typeface="Abadi Extra Light" panose="020B02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900" b="0" i="0" u="none" strike="noStrike" dirty="0">
                          <a:solidFill>
                            <a:srgbClr val="334A7A"/>
                          </a:solidFill>
                          <a:effectLst/>
                          <a:latin typeface="Abadi Extra Light" panose="020B0204020104020204" pitchFamily="34" charset="0"/>
                        </a:rPr>
                        <a:t>Vehicle Crime</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Increasing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r h="209550">
                <a:tc>
                  <a:txBody>
                    <a:bodyPr/>
                    <a:lstStyle/>
                    <a:p>
                      <a:pPr algn="ctr" fontAlgn="b"/>
                      <a:r>
                        <a:rPr lang="en-GB" sz="900" b="0" i="0" u="none" strike="noStrike" dirty="0">
                          <a:solidFill>
                            <a:srgbClr val="334A7A"/>
                          </a:solidFill>
                          <a:effectLst/>
                          <a:latin typeface="Abadi Extra Light" panose="020B0204020104020204" pitchFamily="34" charset="0"/>
                        </a:rPr>
                        <a:t>Residential Burglary</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646758281"/>
                  </a:ext>
                </a:extLst>
              </a:tr>
              <a:tr h="209550">
                <a:tc>
                  <a:txBody>
                    <a:bodyPr/>
                    <a:lstStyle/>
                    <a:p>
                      <a:pPr algn="ctr" fontAlgn="b"/>
                      <a:r>
                        <a:rPr lang="en-GB" sz="900" b="0" i="0" u="none" strike="noStrike" dirty="0">
                          <a:solidFill>
                            <a:srgbClr val="334A7A"/>
                          </a:solidFill>
                          <a:effectLst/>
                          <a:latin typeface="Abadi Extra Light" panose="020B0204020104020204" pitchFamily="34" charset="0"/>
                        </a:rPr>
                        <a:t>Theft from the person</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170398589"/>
                  </a:ext>
                </a:extLst>
              </a:tr>
              <a:tr h="209550">
                <a:tc>
                  <a:txBody>
                    <a:bodyPr/>
                    <a:lstStyle/>
                    <a:p>
                      <a:pPr algn="ctr" fontAlgn="b"/>
                      <a:r>
                        <a:rPr lang="en-GB" sz="900" b="0" i="0" u="none" strike="noStrike" dirty="0">
                          <a:solidFill>
                            <a:srgbClr val="334A7A"/>
                          </a:solidFill>
                          <a:effectLst/>
                          <a:latin typeface="Abadi Extra Light" panose="020B0204020104020204" pitchFamily="34" charset="0"/>
                        </a:rPr>
                        <a:t>Personal robbery</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900" b="0" i="0" u="none" strike="noStrike" dirty="0">
                          <a:solidFill>
                            <a:srgbClr val="334A7A"/>
                          </a:solidFill>
                          <a:effectLst/>
                          <a:latin typeface="Abadi Extra Light" panose="020B0204020104020204" pitchFamily="34" charset="0"/>
                        </a:rPr>
                        <a:t>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001526181"/>
                  </a:ext>
                </a:extLst>
              </a:tr>
            </a:tbl>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6678202" y="241992"/>
            <a:ext cx="5127526" cy="6199867"/>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171450" lvl="0" indent="-171450" algn="just">
              <a:spcBef>
                <a:spcPts val="50"/>
              </a:spcBef>
              <a:spcAft>
                <a:spcPts val="50"/>
              </a:spcAft>
              <a:buFont typeface="Arial" panose="020B0604020202020204" pitchFamily="34" charset="0"/>
              <a:buChar char="•"/>
            </a:pPr>
            <a:endParaRPr lang="en-GB" altLang="en-US" sz="1250" dirty="0">
              <a:solidFill>
                <a:srgbClr val="334A7A"/>
              </a:solidFill>
              <a:latin typeface="Abadi Extra Light" panose="020B0204020104020204" pitchFamily="34" charset="0"/>
              <a:cs typeface="Arial" panose="020B0604020202020204" pitchFamily="34" charset="0"/>
            </a:endParaRPr>
          </a:p>
          <a:p>
            <a:pPr marL="171450" lvl="0" indent="-171450" algn="just">
              <a:spcBef>
                <a:spcPts val="50"/>
              </a:spcBef>
              <a:spcAft>
                <a:spcPts val="50"/>
              </a:spcAft>
              <a:buFont typeface="Arial" panose="020B0604020202020204" pitchFamily="34" charset="0"/>
              <a:buChar char="•"/>
            </a:pPr>
            <a:r>
              <a:rPr lang="en-GB" altLang="en-US" sz="1250" dirty="0">
                <a:solidFill>
                  <a:srgbClr val="334A7A"/>
                </a:solidFill>
                <a:latin typeface="Abadi Extra Light" panose="020B0204020104020204" pitchFamily="34" charset="0"/>
                <a:cs typeface="Arial" panose="020B0604020202020204" pitchFamily="34" charset="0"/>
              </a:rPr>
              <a:t>Neighbourhood Crime offences have seen a reduction of 7.1% when compared to the quarter prior, with 93 fewer offences recorded for a total of 1,218. This reduction conforms with the aims of the government’s Beating Crime Plan, and disrupts the upward trend which had been observed for this metric following Q4 2022-23. </a:t>
            </a:r>
          </a:p>
          <a:p>
            <a:pPr marL="171450" indent="-171450" algn="just">
              <a:spcBef>
                <a:spcPts val="50"/>
              </a:spcBef>
              <a:spcAft>
                <a:spcPts val="50"/>
              </a:spcAft>
            </a:pPr>
            <a:r>
              <a:rPr lang="en-GB" altLang="en-US" sz="1250" dirty="0">
                <a:solidFill>
                  <a:srgbClr val="334A7A"/>
                </a:solidFill>
                <a:latin typeface="Abadi Extra Light" panose="020B0204020104020204" pitchFamily="34" charset="0"/>
                <a:cs typeface="Arial" panose="020B0604020202020204" pitchFamily="34" charset="0"/>
              </a:rPr>
              <a:t>Vehicle Crime offences accounted for 61.3% of all Neighbourhood Crime during Q3 2023-24, with 747 offences recorded.</a:t>
            </a:r>
          </a:p>
          <a:p>
            <a:pPr marL="17145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The Neighbourhood Policing model is undergoing a review to improve its effectiveness and efficiency.</a:t>
            </a:r>
          </a:p>
          <a:p>
            <a:pPr marL="17145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All officers working within neighbourhood policing are receiving a one day input on problem solving and prevention as part of the Gwent version of the All Wales Neighbourhood Policing Programme. </a:t>
            </a:r>
          </a:p>
          <a:p>
            <a:pPr marL="17145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All response officers are having a training day input on problem solving and prevention. This has been adapted to include situational prevention and community prevention.</a:t>
            </a:r>
            <a:endParaRPr lang="en-GB" sz="1250" dirty="0">
              <a:solidFill>
                <a:srgbClr val="334A7A"/>
              </a:solidFill>
              <a:latin typeface="Abadi Extra Light" panose="020B0204020104020204" pitchFamily="34" charset="0"/>
              <a:cs typeface="Arial" panose="020B0604020202020204" pitchFamily="34" charset="0"/>
            </a:endParaRPr>
          </a:p>
          <a:p>
            <a:pPr marL="171450" lvl="0" indent="-171450" algn="just">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The Gwent Community Link (a police messaging service) launched in September.</a:t>
            </a:r>
          </a:p>
          <a:p>
            <a:pPr marL="171450" lvl="0" indent="-171450" algn="just">
              <a:spcBef>
                <a:spcPts val="50"/>
              </a:spcBef>
              <a:spcAft>
                <a:spcPts val="50"/>
              </a:spcAft>
              <a:buFont typeface="Arial" panose="020B0604020202020204" pitchFamily="34" charset="0"/>
              <a:buChar char="•"/>
            </a:pPr>
            <a:endParaRPr lang="en-GB" sz="1250" dirty="0">
              <a:solidFill>
                <a:srgbClr val="334A7A"/>
              </a:solidFill>
              <a:latin typeface="Abadi Extra Light" panose="020B0204020104020204" pitchFamily="34" charset="0"/>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b="0" i="0" u="none" strike="noStrike" dirty="0">
                <a:solidFill>
                  <a:srgbClr val="334A7A"/>
                </a:solidFill>
                <a:effectLst/>
                <a:latin typeface="Abadi Extra Light" panose="020B0204020104020204" pitchFamily="34" charset="0"/>
              </a:rPr>
              <a:t>We are pleased that neighbourhood crime has started to see a reduction, which could be seasonal, following similar patterns to previous years. </a:t>
            </a:r>
            <a:r>
              <a:rPr lang="en-GB" sz="1250" dirty="0">
                <a:solidFill>
                  <a:srgbClr val="334A7A"/>
                </a:solidFill>
                <a:latin typeface="Abadi Extra Light" panose="020B0204020104020204" pitchFamily="34" charset="0"/>
              </a:rPr>
              <a:t>V</a:t>
            </a:r>
            <a:r>
              <a:rPr lang="en-GB" sz="1250" b="0" i="0" u="none" strike="noStrike" dirty="0">
                <a:solidFill>
                  <a:srgbClr val="334A7A"/>
                </a:solidFill>
                <a:effectLst/>
                <a:latin typeface="Abadi Extra Light" panose="020B0204020104020204" pitchFamily="34" charset="0"/>
              </a:rPr>
              <a:t>ehicle crime is of particular concern</a:t>
            </a:r>
            <a:r>
              <a:rPr lang="en-GB" sz="1250" b="0" i="0" u="none" strike="noStrike" dirty="0">
                <a:solidFill>
                  <a:srgbClr val="334A7A"/>
                </a:solidFill>
                <a:effectLst/>
                <a:latin typeface="Abadi Extra Light" panose="020B0204020104020204" pitchFamily="34" charset="0"/>
                <a:cs typeface="Aharoni" panose="02010803020104030203" pitchFamily="2" charset="-79"/>
              </a:rPr>
              <a:t> and we will continue to review this situation and review this at future scrutiny meetings.</a:t>
            </a:r>
            <a:r>
              <a:rPr lang="en-GB" sz="1250" dirty="0">
                <a:solidFill>
                  <a:srgbClr val="334A7A"/>
                </a:solidFill>
                <a:latin typeface="Abadi Extra Light" panose="020B0204020104020204" pitchFamily="34" charset="0"/>
                <a:cs typeface="Aharoni" panose="02010803020104030203" pitchFamily="2" charset="-79"/>
              </a:rPr>
              <a:t> The long term trend for neighbourhood crimes remains quite stable overall, particularly since 2019.</a:t>
            </a:r>
            <a:endParaRPr lang="en-GB" sz="1250" b="0" i="0" u="none" strike="noStrike" dirty="0">
              <a:solidFill>
                <a:srgbClr val="334A7A"/>
              </a:solidFill>
              <a:effectLst/>
              <a:latin typeface="Abadi Extra Light" panose="020B0204020104020204" pitchFamily="34" charset="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5</a:t>
            </a:fld>
            <a:endParaRPr lang="en-GB" dirty="0"/>
          </a:p>
        </p:txBody>
      </p:sp>
      <p:graphicFrame>
        <p:nvGraphicFramePr>
          <p:cNvPr id="2" name="Chart 1" descr="This chart shows Neighbourhood Crime Rate per one thousand population in Gwent&#10;&#10;The data shown is as follows;&#10;2018-19 Quarter 1 = 2.705&#10;2018-19 Quarter 2 = 2.353&#10;2018-19 Quarter 3 = 2.707&#10;2018-19 Quarter 4 = 2.615&#10;&#10;2019-20 Quarter 1 = 2.497&#10;2019-20 Quarter 2 = 2.622&#10;2019-20 Quarter 3 = 2.608&#10;2019-20 Quarter 4 = 2.294&#10;&#10;2020-21 Quarter 1 = 1.814&#10;2020-21 Quarter 2 = 1.853&#10;2020-21 Quarter 3 = 1.732&#10;2020-21 Quarter 4 = 1.633&#10;&#10;2021-22 Quarter 1 = 1.570&#10;2021-22 Quarter 2 = 1.712&#10;2021-22 Quarter 3 = 1.824&#10;2021-22 Quarter 4 = 1.792&#10;&#10;2022-23 Quarter 1 = 1.860&#10;2022-23 Quarter 2 = 1.882&#10;2022-23 Quarter 3 = 1.795&#10;2022-23 Quarter 4 = 1.691&#10;&#10;2023-24 Quarter 1 = 1.912&#10;2023-24 Quarter 2 = 1.963&#10;2023-23 Quarter 3 = 1.844">
            <a:extLst>
              <a:ext uri="{FF2B5EF4-FFF2-40B4-BE49-F238E27FC236}">
                <a16:creationId xmlns:a16="http://schemas.microsoft.com/office/drawing/2014/main" id="{2619380F-D71A-E3D8-FC76-056E25F8E9DF}"/>
              </a:ext>
            </a:extLst>
          </p:cNvPr>
          <p:cNvGraphicFramePr>
            <a:graphicFrameLocks/>
          </p:cNvGraphicFramePr>
          <p:nvPr>
            <p:extLst>
              <p:ext uri="{D42A27DB-BD31-4B8C-83A1-F6EECF244321}">
                <p14:modId xmlns:p14="http://schemas.microsoft.com/office/powerpoint/2010/main" val="1972308099"/>
              </p:ext>
            </p:extLst>
          </p:nvPr>
        </p:nvGraphicFramePr>
        <p:xfrm>
          <a:off x="2178221" y="2836903"/>
          <a:ext cx="3238500" cy="1938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821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TACKLE CYBERCRIME </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3981685551"/>
              </p:ext>
            </p:extLst>
          </p:nvPr>
        </p:nvGraphicFramePr>
        <p:xfrm>
          <a:off x="955963" y="1138063"/>
          <a:ext cx="5525397" cy="53530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Action Fraud Occurrences Assigned a Cyber-Enabled Local </a:t>
                      </a:r>
                      <a:r>
                        <a:rPr lang="en-GB" sz="1100" b="0" i="0" u="none" strike="noStrike" dirty="0" err="1">
                          <a:solidFill>
                            <a:srgbClr val="334A7A"/>
                          </a:solidFill>
                          <a:effectLst/>
                          <a:latin typeface="Abadi Extra Light" panose="020B0204020104020204" pitchFamily="34" charset="0"/>
                        </a:rPr>
                        <a:t>Qualifer</a:t>
                      </a:r>
                      <a:endParaRPr lang="en-GB" sz="1100" b="0" i="0" u="none" strike="noStrike" dirty="0">
                        <a:solidFill>
                          <a:srgbClr val="334A7A"/>
                        </a:solidFill>
                        <a:effectLst/>
                        <a:latin typeface="Abadi Extra Light" panose="020B0204020104020204" pitchFamily="34" charset="0"/>
                      </a:endParaRP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 Decreasing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bl>
          </a:graphicData>
        </a:graphic>
      </p:graphicFrame>
      <p:sp>
        <p:nvSpPr>
          <p:cNvPr id="29" name="Subtitle 11">
            <a:extLst>
              <a:ext uri="{FF2B5EF4-FFF2-40B4-BE49-F238E27FC236}">
                <a16:creationId xmlns:a16="http://schemas.microsoft.com/office/drawing/2014/main" id="{DB4ED1FC-5AE8-D19A-58D4-3C11A0D986C7}"/>
              </a:ext>
            </a:extLst>
          </p:cNvPr>
          <p:cNvSpPr txBox="1">
            <a:spLocks/>
          </p:cNvSpPr>
          <p:nvPr/>
        </p:nvSpPr>
        <p:spPr>
          <a:xfrm>
            <a:off x="6647381" y="426831"/>
            <a:ext cx="5247142" cy="5407138"/>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p>
          <a:p>
            <a:pPr marL="171450" lvl="0" indent="-171450">
              <a:spcBef>
                <a:spcPts val="50"/>
              </a:spcBef>
              <a:spcAft>
                <a:spcPts val="50"/>
              </a:spcAft>
              <a:buFont typeface="Arial" panose="020B0604020202020204" pitchFamily="34" charset="0"/>
              <a:buChar char="•"/>
            </a:pPr>
            <a:endParaRPr lang="en-GB" altLang="en-US" sz="1250" dirty="0">
              <a:solidFill>
                <a:srgbClr val="334A7A"/>
              </a:solidFill>
              <a:latin typeface="Abadi Extra Light" panose="020B0204020104020204" pitchFamily="34" charset="0"/>
              <a:cs typeface="Calibri"/>
            </a:endParaRPr>
          </a:p>
          <a:p>
            <a:pPr marL="171450" indent="-171450">
              <a:spcBef>
                <a:spcPts val="50"/>
              </a:spcBef>
              <a:spcAft>
                <a:spcPts val="50"/>
              </a:spcAft>
            </a:pPr>
            <a:r>
              <a:rPr lang="en-GB" sz="1250" dirty="0">
                <a:solidFill>
                  <a:srgbClr val="334A7A"/>
                </a:solidFill>
                <a:latin typeface="Abadi Extra Light" panose="020B0204020104020204" pitchFamily="34" charset="0"/>
              </a:rPr>
              <a:t>Of the 1,538 Action Fraud occurrences reported to Gwent Police via the National Fraud Intelligence Bureau since Q1 2022-23, 55.5% (854 occurrences) have been assigned a cyber-enabled local qualifier.</a:t>
            </a:r>
          </a:p>
          <a:p>
            <a:pPr marL="171450" lvl="0" indent="-171450">
              <a:spcBef>
                <a:spcPts val="50"/>
              </a:spcBef>
              <a:spcAft>
                <a:spcPts val="50"/>
              </a:spcAft>
              <a:buFont typeface="Arial" panose="020B0604020202020204" pitchFamily="34" charset="0"/>
              <a:buChar char="•"/>
            </a:pPr>
            <a:r>
              <a:rPr lang="en-GB" altLang="en-US" sz="1250" dirty="0">
                <a:solidFill>
                  <a:srgbClr val="334A7A"/>
                </a:solidFill>
                <a:latin typeface="Abadi Extra Light" panose="020B0204020104020204" pitchFamily="34" charset="0"/>
                <a:cs typeface="Calibri"/>
              </a:rPr>
              <a:t>When compared to the quarter prior, the number of Action Fraud occurrences assigned a cyber-enabled local qualifier has fallen by 23.7%, with 32 fewer occurrences reported for a total of 103. </a:t>
            </a:r>
            <a:r>
              <a:rPr lang="en-GB" sz="1250" dirty="0">
                <a:solidFill>
                  <a:srgbClr val="334A7A"/>
                </a:solidFill>
                <a:latin typeface="Abadi Extra Light" panose="020B0204020104020204" pitchFamily="34" charset="0"/>
              </a:rPr>
              <a:t>This continues to downward trend observed for this metric following Q1 2023-24. </a:t>
            </a:r>
          </a:p>
          <a:p>
            <a:pPr marL="171450" lvl="0" indent="-171450">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A dedicated cyber ‘Digital Media Investigator’ has been provided to assist frontline officers, increasing the opportunities to identify and investigate cybercrimes. </a:t>
            </a:r>
            <a:endPar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ea typeface="Times New Roman" panose="02020603050405020304" pitchFamily="18" charset="0"/>
                <a:cs typeface="Arial" panose="020B0604020202020204" pitchFamily="34" charset="0"/>
              </a:rPr>
              <a:t>P</a:t>
            </a: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rotect advice has been provided to all identified victims of cybercrime and cyber-enabled fraud, in an effort to prevent repeat victimisation.   </a:t>
            </a:r>
            <a:endPar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250" dirty="0">
                <a:solidFill>
                  <a:srgbClr val="334A7A"/>
                </a:solidFill>
                <a:latin typeface="Abadi Extra Light" panose="020B0204020104020204" pitchFamily="34" charset="0"/>
                <a:ea typeface="Times New Roman" panose="02020603050405020304" pitchFamily="18" charset="0"/>
                <a:cs typeface="Arial" panose="020B0604020202020204" pitchFamily="34" charset="0"/>
              </a:rPr>
              <a:t>C</a:t>
            </a: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yber-volunteers have been recruited to increase specialist knowledge and boost community engagement.</a:t>
            </a:r>
            <a:endParaRPr lang="en-GB" sz="1250" dirty="0">
              <a:solidFill>
                <a:srgbClr val="334A7A"/>
              </a:solidFill>
              <a:effectLst/>
              <a:latin typeface="Abadi Extra Light" panose="020B0204020104020204" pitchFamily="34" charset="0"/>
              <a:ea typeface="Calibri" panose="020F0502020204030204" pitchFamily="34" charset="0"/>
              <a:cs typeface="Arial" panose="020B0604020202020204" pitchFamily="34" charset="0"/>
            </a:endParaRPr>
          </a:p>
          <a:p>
            <a:pPr marL="171450" lvl="0" indent="-171450">
              <a:spcBef>
                <a:spcPts val="50"/>
              </a:spcBef>
              <a:spcAft>
                <a:spcPts val="50"/>
              </a:spcAft>
              <a:buFont typeface="Arial" panose="020B0604020202020204" pitchFamily="34" charset="0"/>
              <a:buChar char="•"/>
            </a:pPr>
            <a:r>
              <a:rPr lang="en-GB" sz="1250" dirty="0">
                <a:solidFill>
                  <a:srgbClr val="334A7A"/>
                </a:solidFill>
                <a:effectLst/>
                <a:latin typeface="Abadi Extra Light" panose="020B0204020104020204" pitchFamily="34" charset="0"/>
                <a:ea typeface="Times New Roman" panose="02020603050405020304" pitchFamily="18" charset="0"/>
                <a:cs typeface="Arial" panose="020B0604020202020204" pitchFamily="34" charset="0"/>
              </a:rPr>
              <a:t>Cyber training was provided to all frontline officers, force control room operators and neighbourhood staff.</a:t>
            </a: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250" kern="1400" dirty="0">
                <a:solidFill>
                  <a:srgbClr val="334A7A"/>
                </a:solidFill>
                <a:latin typeface="Abadi Extra Light" panose="020B0204020104020204" pitchFamily="34" charset="0"/>
                <a:ea typeface="Microsoft JhengHei" panose="020B0604030504040204" pitchFamily="34" charset="-120"/>
              </a:rPr>
              <a:t>We are pleased that cyber based fraud has reduced further in Q3 23/24, far lower than the previous year. </a:t>
            </a:r>
          </a:p>
          <a:p>
            <a:pPr marL="0" indent="0">
              <a:lnSpc>
                <a:spcPct val="110000"/>
              </a:lnSpc>
              <a:buNone/>
            </a:pPr>
            <a:r>
              <a:rPr lang="en-GB" sz="1250" kern="1400" dirty="0">
                <a:solidFill>
                  <a:srgbClr val="334A7A"/>
                </a:solidFill>
                <a:latin typeface="Abadi Extra Light" panose="020B0204020104020204" pitchFamily="34" charset="0"/>
                <a:ea typeface="Microsoft JhengHei" panose="020B0604030504040204" pitchFamily="34" charset="-120"/>
              </a:rPr>
              <a:t>We encourage all victims to report these crimes to Action Fraud to ensure there is an accurate picture about how much of this crime is taking place across Gwent. We will report more information from Action Fraud on all cyber based frauds reported from Gwent, when available. </a:t>
            </a: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6</a:t>
            </a:fld>
            <a:endParaRPr lang="en-GB" dirty="0"/>
          </a:p>
        </p:txBody>
      </p:sp>
      <p:pic>
        <p:nvPicPr>
          <p:cNvPr id="5" name="Picture 4" descr="Fraud occurrences with a cyber enabled local qualifier since quarter 1 2022:&#10;&#10;Q1 22/23 = 90&#10;Q2 22/23 = 107&#10;Q3 22/23 = 149&#10;Q4 22/23 = 119&#10;Q1 23/24 = 151&#10;Q2 23/24 = 135&#10;Q3 23/24 = 103">
            <a:extLst>
              <a:ext uri="{FF2B5EF4-FFF2-40B4-BE49-F238E27FC236}">
                <a16:creationId xmlns:a16="http://schemas.microsoft.com/office/drawing/2014/main" id="{D7364D1B-90C5-5136-059C-C0C59F2B1711}"/>
              </a:ext>
            </a:extLst>
          </p:cNvPr>
          <p:cNvPicPr>
            <a:picLocks noChangeAspect="1"/>
          </p:cNvPicPr>
          <p:nvPr/>
        </p:nvPicPr>
        <p:blipFill>
          <a:blip r:embed="rId2"/>
          <a:stretch>
            <a:fillRect/>
          </a:stretch>
        </p:blipFill>
        <p:spPr>
          <a:xfrm>
            <a:off x="1465800" y="2362052"/>
            <a:ext cx="4505174" cy="1671892"/>
          </a:xfrm>
          <a:prstGeom prst="rect">
            <a:avLst/>
          </a:prstGeom>
        </p:spPr>
      </p:pic>
    </p:spTree>
    <p:extLst>
      <p:ext uri="{BB962C8B-B14F-4D97-AF65-F5344CB8AC3E}">
        <p14:creationId xmlns:p14="http://schemas.microsoft.com/office/powerpoint/2010/main" val="357220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5241B-7B0C-83DA-76DD-813310D697BE}"/>
              </a:ext>
            </a:extLst>
          </p:cNvPr>
          <p:cNvSpPr>
            <a:spLocks noGrp="1"/>
          </p:cNvSpPr>
          <p:nvPr>
            <p:ph type="title"/>
          </p:nvPr>
        </p:nvSpPr>
        <p:spPr>
          <a:xfrm>
            <a:off x="213066" y="231302"/>
            <a:ext cx="11765868" cy="762032"/>
          </a:xfrm>
        </p:spPr>
        <p:txBody>
          <a:bodyPr>
            <a:noAutofit/>
          </a:bodyPr>
          <a:lstStyle/>
          <a:p>
            <a:r>
              <a:rPr lang="en-GB" sz="1600" b="1" dirty="0">
                <a:solidFill>
                  <a:srgbClr val="E95161"/>
                </a:solidFill>
                <a:latin typeface="Aharoni" panose="02010803020104030203" pitchFamily="2" charset="-79"/>
                <a:cs typeface="Aharoni" panose="02010803020104030203" pitchFamily="2" charset="-79"/>
              </a:rPr>
              <a:t>IMPROVE VICTIM SATISFACTION </a:t>
            </a:r>
            <a:r>
              <a:rPr lang="en-GB" sz="1400" b="1" dirty="0">
                <a:solidFill>
                  <a:srgbClr val="334A7A"/>
                </a:solidFill>
                <a:latin typeface="Aharoni" panose="02010803020104030203" pitchFamily="2" charset="-79"/>
                <a:cs typeface="Aharoni" panose="02010803020104030203" pitchFamily="2" charset="-79"/>
              </a:rPr>
              <a:t>WITH A FOCUS ON DOMESTIC ABUSE</a:t>
            </a:r>
            <a:endParaRPr lang="en-GB" sz="1600" dirty="0">
              <a:solidFill>
                <a:srgbClr val="334A7A"/>
              </a:solidFill>
              <a:latin typeface="Aharoni" panose="02010803020104030203" pitchFamily="2" charset="-79"/>
              <a:cs typeface="Aharoni" panose="02010803020104030203" pitchFamily="2" charset="-79"/>
            </a:endParaRPr>
          </a:p>
        </p:txBody>
      </p:sp>
      <p:graphicFrame>
        <p:nvGraphicFramePr>
          <p:cNvPr id="3" name="Table 2">
            <a:extLst>
              <a:ext uri="{FF2B5EF4-FFF2-40B4-BE49-F238E27FC236}">
                <a16:creationId xmlns:a16="http://schemas.microsoft.com/office/drawing/2014/main" id="{112D6020-687B-CFB9-D57A-816614B0F4C2}"/>
              </a:ext>
            </a:extLst>
          </p:cNvPr>
          <p:cNvGraphicFramePr>
            <a:graphicFrameLocks noGrp="1"/>
          </p:cNvGraphicFramePr>
          <p:nvPr>
            <p:extLst>
              <p:ext uri="{D42A27DB-BD31-4B8C-83A1-F6EECF244321}">
                <p14:modId xmlns:p14="http://schemas.microsoft.com/office/powerpoint/2010/main" val="402642050"/>
              </p:ext>
            </p:extLst>
          </p:nvPr>
        </p:nvGraphicFramePr>
        <p:xfrm>
          <a:off x="1649135" y="868635"/>
          <a:ext cx="5525397" cy="409575"/>
        </p:xfrm>
        <a:graphic>
          <a:graphicData uri="http://schemas.openxmlformats.org/drawingml/2006/table">
            <a:tbl>
              <a:tblPr firstRow="1"/>
              <a:tblGrid>
                <a:gridCol w="2939324">
                  <a:extLst>
                    <a:ext uri="{9D8B030D-6E8A-4147-A177-3AD203B41FA5}">
                      <a16:colId xmlns:a16="http://schemas.microsoft.com/office/drawing/2014/main" val="1093655662"/>
                    </a:ext>
                  </a:extLst>
                </a:gridCol>
                <a:gridCol w="2586073">
                  <a:extLst>
                    <a:ext uri="{9D8B030D-6E8A-4147-A177-3AD203B41FA5}">
                      <a16:colId xmlns:a16="http://schemas.microsoft.com/office/drawing/2014/main" val="760102703"/>
                    </a:ext>
                  </a:extLst>
                </a:gridCol>
              </a:tblGrid>
              <a:tr h="200025">
                <a:tc>
                  <a:txBody>
                    <a:bodyPr/>
                    <a:lstStyle/>
                    <a:p>
                      <a:pPr algn="ctr" fontAlgn="b"/>
                      <a:r>
                        <a:rPr lang="en-GB" sz="1100" b="0" i="0" u="none" strike="noStrike" dirty="0">
                          <a:solidFill>
                            <a:srgbClr val="334A7A"/>
                          </a:solidFill>
                          <a:effectLst/>
                          <a:latin typeface="Abadi" panose="020B0604020104020204" pitchFamily="34" charset="0"/>
                        </a:rPr>
                        <a:t>Local Measures</a:t>
                      </a:r>
                    </a:p>
                  </a:txBody>
                  <a:tcPr marL="0" marR="0" marT="0" marB="0" anchor="b">
                    <a:lnL>
                      <a:noFill/>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tc>
                  <a:txBody>
                    <a:bodyPr/>
                    <a:lstStyle/>
                    <a:p>
                      <a:pPr algn="ctr" fontAlgn="b"/>
                      <a:r>
                        <a:rPr lang="en-GB" sz="1100" b="0" i="0" u="none" strike="noStrike" dirty="0">
                          <a:solidFill>
                            <a:srgbClr val="334A7A"/>
                          </a:solidFill>
                          <a:effectLst/>
                          <a:latin typeface="Abadi" panose="020B0604020104020204" pitchFamily="34" charset="0"/>
                        </a:rPr>
                        <a:t>Trend / Outlook</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335011877"/>
                  </a:ext>
                </a:extLst>
              </a:tr>
              <a:tr h="209550">
                <a:tc>
                  <a:txBody>
                    <a:bodyPr/>
                    <a:lstStyle/>
                    <a:p>
                      <a:pPr algn="ctr" fontAlgn="b"/>
                      <a:r>
                        <a:rPr lang="en-GB" sz="1100" b="0" i="0" u="none" strike="noStrike" dirty="0">
                          <a:solidFill>
                            <a:srgbClr val="334A7A"/>
                          </a:solidFill>
                          <a:effectLst/>
                          <a:latin typeface="Abadi Extra Light" panose="020B0204020104020204" pitchFamily="34" charset="0"/>
                        </a:rPr>
                        <a:t>Domestic Abuse Related flagged crime</a:t>
                      </a:r>
                    </a:p>
                  </a:txBody>
                  <a:tcPr marL="0" marR="0" marT="0" marB="0" anchor="b">
                    <a:lnL>
                      <a:noFill/>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tc>
                  <a:txBody>
                    <a:bodyPr/>
                    <a:lstStyle/>
                    <a:p>
                      <a:pPr algn="ctr" fontAlgn="b"/>
                      <a:r>
                        <a:rPr lang="en-GB" sz="1100" b="0" i="0" u="none" strike="noStrike" dirty="0">
                          <a:solidFill>
                            <a:srgbClr val="334A7A"/>
                          </a:solidFill>
                          <a:effectLst/>
                          <a:latin typeface="Calibri" panose="020F0502020204030204" pitchFamily="34" charset="0"/>
                        </a:rPr>
                        <a:t> Increasing</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CE4D6"/>
                    </a:solidFill>
                  </a:tcPr>
                </a:tc>
                <a:extLst>
                  <a:ext uri="{0D108BD9-81ED-4DB2-BD59-A6C34878D82A}">
                    <a16:rowId xmlns:a16="http://schemas.microsoft.com/office/drawing/2014/main" val="3926075602"/>
                  </a:ext>
                </a:extLst>
              </a:tr>
            </a:tbl>
          </a:graphicData>
        </a:graphic>
      </p:graphicFrame>
      <p:graphicFrame>
        <p:nvGraphicFramePr>
          <p:cNvPr id="5" name="Table 4" descr="This table shows the measure of those surveyed.&#10;&#10;Survey One&#10;People Satisfied with initial contact - general crime 59%&#10;People satisfied with initial contact -domestic crime 75%&#10;&#10;Survey Two&#10;People Satisfied with Follow Up &amp; Investigation - general crime 57%&#10;People Satisfied with Follow Up &amp; Investigation – domestic crime 83%&#10;Satisfied with the service from the VCO – general crime 87%&#10;Satisfied with the service from the VCO – domestic crime 96%&#10;Satisfied with the service from the officer dealing with your case – general crime 79%&#10;Satisfied with the service from the officer dealing with your case – domestic crime 83%&#10;Satisfied with being kept informed about your case – general crime 77%&#10;Satisfied with being kept informed about your case – domestic crime 86%&#10;&#10;Survey Three&#10;Satisfied with post charge general crime 40%&#10;Satisfied with post charge domestic crime – Not Stat Sig&#10;">
            <a:extLst>
              <a:ext uri="{FF2B5EF4-FFF2-40B4-BE49-F238E27FC236}">
                <a16:creationId xmlns:a16="http://schemas.microsoft.com/office/drawing/2014/main" id="{6BF14114-1A53-82DC-D7C8-19734C6E9902}"/>
              </a:ext>
            </a:extLst>
          </p:cNvPr>
          <p:cNvGraphicFramePr>
            <a:graphicFrameLocks noGrp="1"/>
          </p:cNvGraphicFramePr>
          <p:nvPr>
            <p:extLst>
              <p:ext uri="{D42A27DB-BD31-4B8C-83A1-F6EECF244321}">
                <p14:modId xmlns:p14="http://schemas.microsoft.com/office/powerpoint/2010/main" val="4223316344"/>
              </p:ext>
            </p:extLst>
          </p:nvPr>
        </p:nvGraphicFramePr>
        <p:xfrm>
          <a:off x="582588" y="1493011"/>
          <a:ext cx="7521218" cy="2053767"/>
        </p:xfrm>
        <a:graphic>
          <a:graphicData uri="http://schemas.openxmlformats.org/drawingml/2006/table">
            <a:tbl>
              <a:tblPr firstRow="1"/>
              <a:tblGrid>
                <a:gridCol w="882126">
                  <a:extLst>
                    <a:ext uri="{9D8B030D-6E8A-4147-A177-3AD203B41FA5}">
                      <a16:colId xmlns:a16="http://schemas.microsoft.com/office/drawing/2014/main" val="4028416234"/>
                    </a:ext>
                  </a:extLst>
                </a:gridCol>
                <a:gridCol w="1250464">
                  <a:extLst>
                    <a:ext uri="{9D8B030D-6E8A-4147-A177-3AD203B41FA5}">
                      <a16:colId xmlns:a16="http://schemas.microsoft.com/office/drawing/2014/main" val="2694222060"/>
                    </a:ext>
                  </a:extLst>
                </a:gridCol>
                <a:gridCol w="1145406">
                  <a:extLst>
                    <a:ext uri="{9D8B030D-6E8A-4147-A177-3AD203B41FA5}">
                      <a16:colId xmlns:a16="http://schemas.microsoft.com/office/drawing/2014/main" val="469708212"/>
                    </a:ext>
                  </a:extLst>
                </a:gridCol>
                <a:gridCol w="1031716">
                  <a:extLst>
                    <a:ext uri="{9D8B030D-6E8A-4147-A177-3AD203B41FA5}">
                      <a16:colId xmlns:a16="http://schemas.microsoft.com/office/drawing/2014/main" val="936884170"/>
                    </a:ext>
                  </a:extLst>
                </a:gridCol>
                <a:gridCol w="1356761">
                  <a:extLst>
                    <a:ext uri="{9D8B030D-6E8A-4147-A177-3AD203B41FA5}">
                      <a16:colId xmlns:a16="http://schemas.microsoft.com/office/drawing/2014/main" val="3927773682"/>
                    </a:ext>
                  </a:extLst>
                </a:gridCol>
                <a:gridCol w="1045697">
                  <a:extLst>
                    <a:ext uri="{9D8B030D-6E8A-4147-A177-3AD203B41FA5}">
                      <a16:colId xmlns:a16="http://schemas.microsoft.com/office/drawing/2014/main" val="1414811398"/>
                    </a:ext>
                  </a:extLst>
                </a:gridCol>
                <a:gridCol w="809048">
                  <a:extLst>
                    <a:ext uri="{9D8B030D-6E8A-4147-A177-3AD203B41FA5}">
                      <a16:colId xmlns:a16="http://schemas.microsoft.com/office/drawing/2014/main" val="4267355953"/>
                    </a:ext>
                  </a:extLst>
                </a:gridCol>
              </a:tblGrid>
              <a:tr h="255447">
                <a:tc>
                  <a:txBody>
                    <a:bodyPr/>
                    <a:lstStyle/>
                    <a:p>
                      <a:pPr algn="ctr" rtl="0" fontAlgn="base"/>
                      <a:endParaRPr lang="en-GB" sz="1400" b="1" i="0" dirty="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rtl="0" fontAlgn="base"/>
                      <a:r>
                        <a:rPr lang="en-GB" sz="1000" b="1" i="0" u="none" strike="noStrike" dirty="0">
                          <a:solidFill>
                            <a:srgbClr val="334A7A"/>
                          </a:solidFill>
                          <a:effectLst/>
                          <a:latin typeface="Abadi Extra Light" panose="020B0204020104020204" pitchFamily="34" charset="0"/>
                        </a:rPr>
                        <a:t>Measure</a:t>
                      </a:r>
                      <a:r>
                        <a:rPr lang="en-GB" sz="1000" b="1" i="0" dirty="0">
                          <a:solidFill>
                            <a:srgbClr val="334A7A"/>
                          </a:solidFill>
                          <a:effectLst/>
                          <a:latin typeface="Abadi Extra Light" panose="020B0204020104020204" pitchFamily="34" charset="0"/>
                        </a:rPr>
                        <a:t>​ of those surveyed *</a:t>
                      </a:r>
                      <a:endParaRPr lang="en-GB" sz="1400" b="1"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72459311"/>
                  </a:ext>
                </a:extLst>
              </a:tr>
              <a:tr h="255447">
                <a:tc>
                  <a:txBody>
                    <a:bodyPr/>
                    <a:lstStyle/>
                    <a:p>
                      <a:pPr algn="ctr" rtl="0" fontAlgn="base"/>
                      <a:r>
                        <a:rPr lang="en-GB" sz="1000" b="1" i="0" u="none" strike="noStrike">
                          <a:solidFill>
                            <a:srgbClr val="334A7A"/>
                          </a:solidFill>
                          <a:effectLst/>
                          <a:latin typeface="Abadi Extra Light" panose="020B0204020104020204" pitchFamily="34" charset="0"/>
                        </a:rPr>
                        <a:t> Survey Number</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Survey One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gridSpan="4">
                  <a:txBody>
                    <a:bodyPr/>
                    <a:lstStyle/>
                    <a:p>
                      <a:pPr algn="ctr" rtl="0" fontAlgn="base"/>
                      <a:r>
                        <a:rPr lang="en-GB" sz="1000" b="1" i="0" u="none" strike="noStrike">
                          <a:solidFill>
                            <a:srgbClr val="334A7A"/>
                          </a:solidFill>
                          <a:effectLst/>
                          <a:latin typeface="Abadi Extra Light" panose="020B0204020104020204" pitchFamily="34" charset="0"/>
                        </a:rPr>
                        <a:t>Survey Two</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rtl="0" fontAlgn="base"/>
                      <a:r>
                        <a:rPr lang="en-GB" sz="1000" b="1" i="0" u="none" strike="noStrike">
                          <a:solidFill>
                            <a:srgbClr val="334A7A"/>
                          </a:solidFill>
                          <a:effectLst/>
                          <a:latin typeface="Abadi Extra Light" panose="020B0204020104020204" pitchFamily="34" charset="0"/>
                        </a:rPr>
                        <a:t>Survey Three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2661704528"/>
                  </a:ext>
                </a:extLst>
              </a:tr>
              <a:tr h="656865">
                <a:tc>
                  <a:txBody>
                    <a:bodyPr/>
                    <a:lstStyle/>
                    <a:p>
                      <a:pPr algn="ctr" rtl="0" fontAlgn="base"/>
                      <a:r>
                        <a:rPr lang="en-GB" sz="1000" b="1" i="0" u="none" strike="noStrike" dirty="0">
                          <a:solidFill>
                            <a:srgbClr val="334A7A"/>
                          </a:solidFill>
                          <a:effectLst/>
                          <a:latin typeface="Abadi Extra Light" panose="020B0204020104020204" pitchFamily="34" charset="0"/>
                        </a:rPr>
                        <a:t>Metric</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Initial Contact</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Follow Up &amp; Investigation</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the service from the VCO</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dirty="0">
                          <a:solidFill>
                            <a:srgbClr val="334A7A"/>
                          </a:solidFill>
                          <a:effectLst/>
                          <a:latin typeface="Abadi Extra Light" panose="020B0204020104020204" pitchFamily="34" charset="0"/>
                        </a:rPr>
                        <a:t>Satisfied with the service from the officer dealing with your case</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being kept informed about your case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1" i="0" u="none" strike="noStrike">
                          <a:solidFill>
                            <a:srgbClr val="334A7A"/>
                          </a:solidFill>
                          <a:effectLst/>
                          <a:latin typeface="Abadi Extra Light" panose="020B0204020104020204" pitchFamily="34" charset="0"/>
                        </a:rPr>
                        <a:t>Satisfied with Post Charge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3383483064"/>
                  </a:ext>
                </a:extLst>
              </a:tr>
              <a:tr h="255447">
                <a:tc>
                  <a:txBody>
                    <a:bodyPr/>
                    <a:lstStyle/>
                    <a:p>
                      <a:pPr algn="ctr" rtl="0" fontAlgn="base"/>
                      <a:r>
                        <a:rPr lang="en-GB" sz="1000" b="1" i="0" u="none" strike="noStrike">
                          <a:solidFill>
                            <a:srgbClr val="334A7A"/>
                          </a:solidFill>
                          <a:effectLst/>
                          <a:latin typeface="Abadi Extra Light" panose="020B0204020104020204" pitchFamily="34" charset="0"/>
                        </a:rPr>
                        <a:t>General Crime</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60%</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BF7"/>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56%</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87%</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76%</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76%</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40%</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4142723921"/>
                  </a:ext>
                </a:extLst>
              </a:tr>
              <a:tr h="255447">
                <a:tc>
                  <a:txBody>
                    <a:bodyPr/>
                    <a:lstStyle/>
                    <a:p>
                      <a:pPr algn="ctr" rtl="0" fontAlgn="base"/>
                      <a:r>
                        <a:rPr lang="en-GB" sz="1000" b="1" i="0" u="none" strike="noStrike" dirty="0">
                          <a:solidFill>
                            <a:srgbClr val="334A7A"/>
                          </a:solidFill>
                          <a:effectLst/>
                          <a:latin typeface="Abadi Extra Light" panose="020B0204020104020204" pitchFamily="34" charset="0"/>
                        </a:rPr>
                        <a:t>Domestic** Violence</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base"/>
                      <a:r>
                        <a:rPr lang="en-GB" sz="1000" b="0" i="0" u="none" strike="noStrike">
                          <a:solidFill>
                            <a:srgbClr val="334A7A"/>
                          </a:solidFill>
                          <a:effectLst/>
                          <a:latin typeface="Abadi Extra Light" panose="020B0204020104020204" pitchFamily="34" charset="0"/>
                        </a:rPr>
                        <a:t>75%</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EEBF7"/>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79%</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a:solidFill>
                            <a:srgbClr val="334A7A"/>
                          </a:solidFill>
                          <a:effectLst/>
                          <a:latin typeface="Abadi Extra Light" panose="020B0204020104020204" pitchFamily="34" charset="0"/>
                        </a:rPr>
                        <a:t>96%</a:t>
                      </a:r>
                      <a:r>
                        <a:rPr lang="en-GB" sz="1000" b="0" i="0">
                          <a:solidFill>
                            <a:srgbClr val="334A7A"/>
                          </a:solidFill>
                          <a:effectLst/>
                          <a:latin typeface="Abadi Extra Light" panose="020B0204020104020204" pitchFamily="34" charset="0"/>
                        </a:rPr>
                        <a:t>​</a:t>
                      </a:r>
                      <a:endParaRPr lang="en-GB" sz="1400" b="0" i="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84%</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83%</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BE5D6"/>
                    </a:solidFill>
                  </a:tcPr>
                </a:tc>
                <a:tc>
                  <a:txBody>
                    <a:bodyPr/>
                    <a:lstStyle/>
                    <a:p>
                      <a:pPr algn="ctr" rtl="0" fontAlgn="base"/>
                      <a:r>
                        <a:rPr lang="en-GB" sz="1000" b="0" i="0" u="none" strike="noStrike" dirty="0">
                          <a:solidFill>
                            <a:srgbClr val="334A7A"/>
                          </a:solidFill>
                          <a:effectLst/>
                          <a:latin typeface="Abadi Extra Light" panose="020B0204020104020204" pitchFamily="34" charset="0"/>
                        </a:rPr>
                        <a:t>Not Stat Sig</a:t>
                      </a:r>
                      <a:r>
                        <a:rPr lang="en-GB" sz="1000" b="0" i="0" dirty="0">
                          <a:solidFill>
                            <a:srgbClr val="334A7A"/>
                          </a:solidFill>
                          <a:effectLst/>
                          <a:latin typeface="Abadi Extra Light" panose="020B0204020104020204" pitchFamily="34" charset="0"/>
                        </a:rPr>
                        <a:t>​</a:t>
                      </a:r>
                      <a:endParaRPr lang="en-GB" sz="1400" b="0" i="0" dirty="0">
                        <a:solidFill>
                          <a:srgbClr val="334A7A"/>
                        </a:solidFill>
                        <a:effectLst/>
                        <a:latin typeface="Abadi Extra Light" panose="020B0204020104020204" pitchFamily="34" charset="0"/>
                      </a:endParaRPr>
                    </a:p>
                  </a:txBody>
                  <a:tcPr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F0D9"/>
                    </a:solidFill>
                  </a:tcPr>
                </a:tc>
                <a:extLst>
                  <a:ext uri="{0D108BD9-81ED-4DB2-BD59-A6C34878D82A}">
                    <a16:rowId xmlns:a16="http://schemas.microsoft.com/office/drawing/2014/main" val="3906539662"/>
                  </a:ext>
                </a:extLst>
              </a:tr>
            </a:tbl>
          </a:graphicData>
        </a:graphic>
      </p:graphicFrame>
      <p:sp>
        <p:nvSpPr>
          <p:cNvPr id="6" name="TextBox 5">
            <a:extLst>
              <a:ext uri="{FF2B5EF4-FFF2-40B4-BE49-F238E27FC236}">
                <a16:creationId xmlns:a16="http://schemas.microsoft.com/office/drawing/2014/main" id="{6905A783-5F6D-A099-B29C-09A978D37316}"/>
              </a:ext>
            </a:extLst>
          </p:cNvPr>
          <p:cNvSpPr txBox="1"/>
          <p:nvPr/>
        </p:nvSpPr>
        <p:spPr>
          <a:xfrm>
            <a:off x="314325" y="3761578"/>
            <a:ext cx="2771775" cy="954107"/>
          </a:xfrm>
          <a:prstGeom prst="rect">
            <a:avLst/>
          </a:prstGeom>
          <a:noFill/>
        </p:spPr>
        <p:txBody>
          <a:bodyPr wrap="square" rtlCol="0">
            <a:spAutoFit/>
          </a:bodyPr>
          <a:lstStyle/>
          <a:p>
            <a:r>
              <a:rPr lang="en-GB" sz="1400" dirty="0">
                <a:solidFill>
                  <a:srgbClr val="334A7A"/>
                </a:solidFill>
                <a:latin typeface="Abadi Extra Light" panose="020B0204020104020204" pitchFamily="34" charset="0"/>
              </a:rPr>
              <a:t>* The survey is cumulative and year to date throughout 2022/23 </a:t>
            </a:r>
          </a:p>
          <a:p>
            <a:r>
              <a:rPr lang="en-GB" sz="1400" dirty="0">
                <a:solidFill>
                  <a:srgbClr val="334A7A"/>
                </a:solidFill>
                <a:latin typeface="Abadi Extra Light" panose="020B0204020104020204" pitchFamily="34" charset="0"/>
              </a:rPr>
              <a:t>** The sample size is very small, so this is an indicator ONLY</a:t>
            </a:r>
          </a:p>
        </p:txBody>
      </p:sp>
      <p:sp>
        <p:nvSpPr>
          <p:cNvPr id="29" name="Subtitle 11">
            <a:extLst>
              <a:ext uri="{FF2B5EF4-FFF2-40B4-BE49-F238E27FC236}">
                <a16:creationId xmlns:a16="http://schemas.microsoft.com/office/drawing/2014/main" id="{DB4ED1FC-5AE8-D19A-58D4-3C11A0D986C7}"/>
              </a:ext>
            </a:extLst>
          </p:cNvPr>
          <p:cNvSpPr txBox="1">
            <a:spLocks/>
          </p:cNvSpPr>
          <p:nvPr/>
        </p:nvSpPr>
        <p:spPr>
          <a:xfrm>
            <a:off x="8221061" y="231302"/>
            <a:ext cx="3683972" cy="3047889"/>
          </a:xfrm>
          <a:custGeom>
            <a:avLst/>
            <a:gdLst>
              <a:gd name="connsiteX0" fmla="*/ 0 w 4015663"/>
              <a:gd name="connsiteY0" fmla="*/ 0 h 2467322"/>
              <a:gd name="connsiteX1" fmla="*/ 4015663 w 4015663"/>
              <a:gd name="connsiteY1" fmla="*/ 0 h 2467322"/>
              <a:gd name="connsiteX2" fmla="*/ 4015663 w 4015663"/>
              <a:gd name="connsiteY2" fmla="*/ 2467322 h 2467322"/>
              <a:gd name="connsiteX3" fmla="*/ 0 w 4015663"/>
              <a:gd name="connsiteY3" fmla="*/ 2467322 h 2467322"/>
              <a:gd name="connsiteX4" fmla="*/ 0 w 4015663"/>
              <a:gd name="connsiteY4" fmla="*/ 0 h 2467322"/>
              <a:gd name="connsiteX0" fmla="*/ 0 w 4015663"/>
              <a:gd name="connsiteY0" fmla="*/ 0 h 2467322"/>
              <a:gd name="connsiteX1" fmla="*/ 4015663 w 4015663"/>
              <a:gd name="connsiteY1" fmla="*/ 0 h 2467322"/>
              <a:gd name="connsiteX2" fmla="*/ 4015663 w 4015663"/>
              <a:gd name="connsiteY2" fmla="*/ 2467322 h 2467322"/>
              <a:gd name="connsiteX3" fmla="*/ 9236 w 4015663"/>
              <a:gd name="connsiteY3" fmla="*/ 1534449 h 2467322"/>
              <a:gd name="connsiteX4" fmla="*/ 0 w 4015663"/>
              <a:gd name="connsiteY4" fmla="*/ 0 h 246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663" h="2467322">
                <a:moveTo>
                  <a:pt x="0" y="0"/>
                </a:moveTo>
                <a:lnTo>
                  <a:pt x="4015663" y="0"/>
                </a:lnTo>
                <a:lnTo>
                  <a:pt x="4015663" y="2467322"/>
                </a:lnTo>
                <a:lnTo>
                  <a:pt x="9236" y="1534449"/>
                </a:lnTo>
                <a:cubicBezTo>
                  <a:pt x="6157" y="1022966"/>
                  <a:pt x="3079" y="511483"/>
                  <a:pt x="0" y="0"/>
                </a:cubicBezTo>
                <a:close/>
              </a:path>
            </a:pathLst>
          </a:cu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400" b="1" dirty="0">
                <a:solidFill>
                  <a:srgbClr val="E95161"/>
                </a:solidFill>
                <a:latin typeface="Aharoni"/>
                <a:cs typeface="Aharoni"/>
              </a:rPr>
              <a:t>Gwent Police action against this measure</a:t>
            </a:r>
            <a:endParaRPr lang="en-GB" dirty="0"/>
          </a:p>
          <a:p>
            <a:pPr marL="0" indent="0">
              <a:lnSpc>
                <a:spcPct val="110000"/>
              </a:lnSpc>
              <a:buNone/>
            </a:pPr>
            <a:r>
              <a:rPr lang="en-GB" sz="1100" dirty="0">
                <a:solidFill>
                  <a:srgbClr val="334A7A"/>
                </a:solidFill>
                <a:latin typeface="Abadi Extra Light" panose="020B0204020104020204" pitchFamily="34" charset="0"/>
              </a:rPr>
              <a:t>A clear focus from Gwent Police is on Victim Satisfaction rates. A range of improvement plans are being put in place from the control room all the way through to criminal justice and court teams.</a:t>
            </a:r>
          </a:p>
          <a:p>
            <a:pPr marL="0" indent="0">
              <a:lnSpc>
                <a:spcPct val="110000"/>
              </a:lnSpc>
              <a:buNone/>
            </a:pPr>
            <a:r>
              <a:rPr lang="en-GB" sz="1100" dirty="0">
                <a:solidFill>
                  <a:srgbClr val="334A7A"/>
                </a:solidFill>
                <a:latin typeface="Abadi Extra Light"/>
              </a:rPr>
              <a:t>The introduction of the Victim Care Unit in late 2021 has seen satisfaction of victims improve in relation to support they are provided and updates given.    </a:t>
            </a:r>
            <a:endParaRPr lang="en-GB" sz="1100" dirty="0">
              <a:solidFill>
                <a:srgbClr val="334A7A"/>
              </a:solidFill>
              <a:latin typeface="Abadi Extra Light" panose="020B0204020104020204" pitchFamily="34" charset="0"/>
            </a:endParaRPr>
          </a:p>
          <a:p>
            <a:pPr marL="0" indent="0">
              <a:lnSpc>
                <a:spcPct val="110000"/>
              </a:lnSpc>
              <a:buNone/>
            </a:pPr>
            <a:r>
              <a:rPr lang="en-GB" sz="1100" dirty="0">
                <a:solidFill>
                  <a:srgbClr val="334A7A"/>
                </a:solidFill>
                <a:latin typeface="Abadi Extra Light"/>
              </a:rPr>
              <a:t>T</a:t>
            </a:r>
            <a:r>
              <a:rPr lang="en-GB" sz="1100" b="0" i="0" u="none" strike="noStrike" dirty="0">
                <a:solidFill>
                  <a:srgbClr val="334A7A"/>
                </a:solidFill>
                <a:effectLst/>
                <a:latin typeface="Abadi Extra Light"/>
              </a:rPr>
              <a:t>here is a Multi-Agency Tasking and Coordination (MATAC) process in place which aims to focus on identifying serial perpetrators of domestic abuse to reduce reoffending of the most harmful and serial domestic abuse perpetrators and to safeguard victims and families. A range of interventions can be delivered via MATAC, including support, prevention, diversion, disruption and enforcement, in order to reduce harm.</a:t>
            </a:r>
          </a:p>
          <a:p>
            <a:pPr marL="0" indent="0">
              <a:lnSpc>
                <a:spcPct val="110000"/>
              </a:lnSpc>
              <a:buNone/>
            </a:pPr>
            <a:r>
              <a:rPr lang="en-GB" sz="1100" dirty="0">
                <a:solidFill>
                  <a:srgbClr val="334A7A"/>
                </a:solidFill>
                <a:latin typeface="Abadi Extra Light"/>
              </a:rPr>
              <a:t>Funding has been secured to expand the MATAC team and also introduce a new diversion scheme (Cautioning And Relationship Abuse) for perpetrators of low level domestic abuse. </a:t>
            </a:r>
            <a:endParaRPr lang="en-GB" sz="1250" dirty="0">
              <a:solidFill>
                <a:srgbClr val="334A7A"/>
              </a:solidFill>
              <a:latin typeface="Abadi Extra Light" panose="020B0204020104020204" pitchFamily="34" charset="0"/>
            </a:endParaRPr>
          </a:p>
          <a:p>
            <a:pPr marL="0" indent="0">
              <a:lnSpc>
                <a:spcPct val="110000"/>
              </a:lnSpc>
              <a:buNone/>
            </a:pPr>
            <a:r>
              <a:rPr lang="en-GB" sz="1400" b="1" dirty="0">
                <a:solidFill>
                  <a:srgbClr val="334A7A"/>
                </a:solidFill>
                <a:latin typeface="Aharoni"/>
                <a:cs typeface="Aharoni"/>
              </a:rPr>
              <a:t>Gwent PCC Comments</a:t>
            </a:r>
            <a:endParaRPr lang="en-GB" sz="1250" b="0" i="0" u="none" strike="noStrike" dirty="0">
              <a:solidFill>
                <a:srgbClr val="334A7A"/>
              </a:solidFill>
              <a:effectLst/>
              <a:latin typeface="Abadi Extra Light" panose="020B0204020104020204" pitchFamily="34" charset="0"/>
            </a:endParaRPr>
          </a:p>
          <a:p>
            <a:pPr marL="0" indent="0">
              <a:lnSpc>
                <a:spcPct val="110000"/>
              </a:lnSpc>
              <a:buNone/>
            </a:pPr>
            <a:r>
              <a:rPr lang="en-GB" sz="1100" dirty="0">
                <a:solidFill>
                  <a:srgbClr val="334A7A"/>
                </a:solidFill>
                <a:latin typeface="Abadi Extra Light"/>
              </a:rPr>
              <a:t>Although the sample sizes for the table to the left are not large, they give an indicator of where performance is. Ultimately, there </a:t>
            </a:r>
            <a:r>
              <a:rPr lang="en-GB" sz="1100" b="0" i="0" u="none" strike="noStrike">
                <a:solidFill>
                  <a:srgbClr val="334A7A"/>
                </a:solidFill>
                <a:effectLst/>
                <a:latin typeface="Abadi Extra Light"/>
              </a:rPr>
              <a:t>is</a:t>
            </a:r>
            <a:r>
              <a:rPr lang="en-GB" sz="1100">
                <a:solidFill>
                  <a:srgbClr val="334A7A"/>
                </a:solidFill>
                <a:latin typeface="Abadi Extra Light"/>
              </a:rPr>
              <a:t> always more </a:t>
            </a:r>
            <a:r>
              <a:rPr lang="en-GB" sz="1100" dirty="0">
                <a:solidFill>
                  <a:srgbClr val="334A7A"/>
                </a:solidFill>
                <a:latin typeface="Abadi Extra Light"/>
              </a:rPr>
              <a:t>work to be done. The PCC will be focusing on this in the coming year, not just with Gwent Police but also wider Criminal Justice partners. The current victim services contract is being evaluated with the expectation to go out to tender next year. This is informed by a victim needs assessment that was funded by the PCC earlier this year that identified some improvements.    </a:t>
            </a:r>
            <a:endParaRPr lang="en-GB" sz="1100" kern="1400" dirty="0">
              <a:solidFill>
                <a:srgbClr val="334A7A"/>
              </a:solidFill>
              <a:latin typeface="Abadi Extra Light" panose="020B0204020104020204" pitchFamily="34" charset="0"/>
              <a:ea typeface="Microsoft JhengHei" panose="020B0604030504040204" pitchFamily="34" charset="-120"/>
            </a:endParaRPr>
          </a:p>
          <a:p>
            <a:pPr marL="0" indent="0">
              <a:lnSpc>
                <a:spcPct val="110000"/>
              </a:lnSpc>
              <a:buNone/>
            </a:pPr>
            <a:endParaRPr lang="en-GB" sz="1250" kern="1400" dirty="0">
              <a:solidFill>
                <a:srgbClr val="334A7A"/>
              </a:solidFill>
              <a:latin typeface="Abadi Extra Light" panose="020B0204020104020204" pitchFamily="34" charset="0"/>
              <a:ea typeface="Microsoft JhengHei" panose="020B0604030504040204" pitchFamily="34" charset="-120"/>
            </a:endParaRPr>
          </a:p>
        </p:txBody>
      </p:sp>
      <p:sp>
        <p:nvSpPr>
          <p:cNvPr id="8" name="Slide Number Placeholder 7">
            <a:extLst>
              <a:ext uri="{FF2B5EF4-FFF2-40B4-BE49-F238E27FC236}">
                <a16:creationId xmlns:a16="http://schemas.microsoft.com/office/drawing/2014/main" id="{93F8AE98-1960-98E6-82B3-F7056D379BFA}"/>
              </a:ext>
            </a:extLst>
          </p:cNvPr>
          <p:cNvSpPr>
            <a:spLocks noGrp="1"/>
          </p:cNvSpPr>
          <p:nvPr>
            <p:ph type="sldNum" sz="quarter" idx="12"/>
          </p:nvPr>
        </p:nvSpPr>
        <p:spPr/>
        <p:txBody>
          <a:bodyPr/>
          <a:lstStyle/>
          <a:p>
            <a:fld id="{3AC7CA82-6322-4EB1-B8D2-767A6A67D34E}" type="slidenum">
              <a:rPr lang="en-GB" smtClean="0"/>
              <a:t>7</a:t>
            </a:fld>
            <a:endParaRPr lang="en-GB" dirty="0"/>
          </a:p>
        </p:txBody>
      </p:sp>
      <p:graphicFrame>
        <p:nvGraphicFramePr>
          <p:cNvPr id="2" name="Chart 1" descr="This Chart shows Domestic related  Crime Rate per one thousand population in Gwent&#10;&#10;The data shown is as follows;&#10;2018-19 Quarter 1 = 3.692&#10;2018-19 Quarter 2 = 3.772&#10;2018-19 Quarter 3 = 3.556&#10;2018-19 Quarter 4 = 3.549&#10;&#10;2019-20 Quarter 1 = 3.319&#10;2019-20 Quarter 2 = 3.743&#10;2019-20 Quarter 3 = 3.843&#10;2019-20 Quarter 4 = 3.880&#10;&#10;2020-21 Quarter 1 = 3.964&#10;2020-21 Quarter 2 = 3.669&#10;2020-21 Quarter 3 = 3.369&#10;2020-21 Quarter 4 = 3.677&#10;&#10;2021-22 Quarter 1 = 3.798&#10;2021-22 Quarter 2 = 3.902&#10;2021-22 Quarter 3 = 4.256&#10;2021-22 Quarter 4 = 4.052&#10;&#10;2022-23 Quarter 1 = 3.782&#10;2022-23 Quarter 2 = 4.114&#10;2022-23 Quarter 3 = 3.984&#10;2022-23 Quarter 4 = 4.081&#10;&#10;2023-24 Quarter 1 = 4.341&#10;2023-24 Quarter 2 = 3.903&#10;2023-24 Quarter 3 = 3.918">
            <a:extLst>
              <a:ext uri="{FF2B5EF4-FFF2-40B4-BE49-F238E27FC236}">
                <a16:creationId xmlns:a16="http://schemas.microsoft.com/office/drawing/2014/main" id="{3A48182D-19DB-85D3-9421-19F1ABC3A855}"/>
              </a:ext>
            </a:extLst>
          </p:cNvPr>
          <p:cNvGraphicFramePr>
            <a:graphicFrameLocks/>
          </p:cNvGraphicFramePr>
          <p:nvPr>
            <p:extLst>
              <p:ext uri="{D42A27DB-BD31-4B8C-83A1-F6EECF244321}">
                <p14:modId xmlns:p14="http://schemas.microsoft.com/office/powerpoint/2010/main" val="1682365933"/>
              </p:ext>
            </p:extLst>
          </p:nvPr>
        </p:nvGraphicFramePr>
        <p:xfrm>
          <a:off x="3624900" y="4046455"/>
          <a:ext cx="3905250" cy="16560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5506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36d5df5-ca9c-47fb-bb0a-5c948a909581">
      <Terms xmlns="http://schemas.microsoft.com/office/infopath/2007/PartnerControls"/>
    </lcf76f155ced4ddcb4097134ff3c332f>
    <TaxCatchAll xmlns="1084f9b5-b060-4bfd-a3a8-717335433fed" xsi:nil="true"/>
    <SharedWithUsers xmlns="1084f9b5-b060-4bfd-a3a8-717335433fed">
      <UserInfo>
        <DisplayName>Warren, Alex</DisplayName>
        <AccountId>29</AccountId>
        <AccountType/>
      </UserInfo>
      <UserInfo>
        <DisplayName>Laura Delahay</DisplayName>
        <AccountId>17</AccountId>
        <AccountType/>
      </UserInfo>
      <UserInfo>
        <DisplayName>Latham, Christopher</DisplayName>
        <AccountId>18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173524C1A881409B7B27F61372B96A" ma:contentTypeVersion="14" ma:contentTypeDescription="Create a new document." ma:contentTypeScope="" ma:versionID="0debf66bb606a27349f87407c1e189e3">
  <xsd:schema xmlns:xsd="http://www.w3.org/2001/XMLSchema" xmlns:xs="http://www.w3.org/2001/XMLSchema" xmlns:p="http://schemas.microsoft.com/office/2006/metadata/properties" xmlns:ns2="736d5df5-ca9c-47fb-bb0a-5c948a909581" xmlns:ns3="1084f9b5-b060-4bfd-a3a8-717335433fed" targetNamespace="http://schemas.microsoft.com/office/2006/metadata/properties" ma:root="true" ma:fieldsID="765a5a5eb7460660251d07124b45365d" ns2:_="" ns3:_="">
    <xsd:import namespace="736d5df5-ca9c-47fb-bb0a-5c948a909581"/>
    <xsd:import namespace="1084f9b5-b060-4bfd-a3a8-717335433f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6d5df5-ca9c-47fb-bb0a-5c948a9095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ffa94f5-9538-4d5d-ae72-f19c8bf93f9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84f9b5-b060-4bfd-a3a8-717335433f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0d78c29-80e7-4c1e-b09b-9e4592e8b3ac}" ma:internalName="TaxCatchAll" ma:showField="CatchAllData" ma:web="1084f9b5-b060-4bfd-a3a8-717335433f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A2E3D8-BB16-4B7F-86ED-8AA4EBCCBFBD}">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084f9b5-b060-4bfd-a3a8-717335433fed"/>
    <ds:schemaRef ds:uri="736d5df5-ca9c-47fb-bb0a-5c948a909581"/>
    <ds:schemaRef ds:uri="http://www.w3.org/XML/1998/namespace"/>
  </ds:schemaRefs>
</ds:datastoreItem>
</file>

<file path=customXml/itemProps2.xml><?xml version="1.0" encoding="utf-8"?>
<ds:datastoreItem xmlns:ds="http://schemas.openxmlformats.org/officeDocument/2006/customXml" ds:itemID="{A2484461-1720-4BF3-93BD-428263312560}">
  <ds:schemaRefs>
    <ds:schemaRef ds:uri="http://schemas.microsoft.com/sharepoint/v3/contenttype/forms"/>
  </ds:schemaRefs>
</ds:datastoreItem>
</file>

<file path=customXml/itemProps3.xml><?xml version="1.0" encoding="utf-8"?>
<ds:datastoreItem xmlns:ds="http://schemas.openxmlformats.org/officeDocument/2006/customXml" ds:itemID="{3CD9E275-741B-4647-9351-596F6C596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6d5df5-ca9c-47fb-bb0a-5c948a909581"/>
    <ds:schemaRef ds:uri="1084f9b5-b060-4bfd-a3a8-717335433f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9241</TotalTime>
  <Words>1926</Words>
  <Application>Microsoft Office PowerPoint</Application>
  <PresentationFormat>Widescreen</PresentationFormat>
  <Paragraphs>151</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Abadi</vt:lpstr>
      <vt:lpstr>Abadi Extra Light</vt:lpstr>
      <vt:lpstr>Aharoni</vt:lpstr>
      <vt:lpstr>Arial</vt:lpstr>
      <vt:lpstr>Calibri</vt:lpstr>
      <vt:lpstr>Calibri Light</vt:lpstr>
      <vt:lpstr>Office Theme</vt:lpstr>
      <vt:lpstr>National Police and Crime Measures Report</vt:lpstr>
      <vt:lpstr>REDUCE MURDER AND OTHER HOMICIDE</vt:lpstr>
      <vt:lpstr>REDUCE SERIOUS VIOLENCE</vt:lpstr>
      <vt:lpstr>DISRUPT DRUG SUPPLY AND COUNTY LINES</vt:lpstr>
      <vt:lpstr>REDUCE NEIGHBOURHOOD CRIME</vt:lpstr>
      <vt:lpstr>TACKLE CYBERCRIME </vt:lpstr>
      <vt:lpstr>IMPROVE VICTIM SATISFACTION WITH A FOCUS ON DOMESTIC ABUSE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Warren, Alex</dc:creator>
  <cp:lastModifiedBy>Slater, Sam</cp:lastModifiedBy>
  <cp:revision>170</cp:revision>
  <dcterms:created xsi:type="dcterms:W3CDTF">2023-03-01T10:37:49Z</dcterms:created>
  <dcterms:modified xsi:type="dcterms:W3CDTF">2024-05-13T16:03:05Z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2023-03-01T10:37:49Z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e5af7549-74fe-49f5-ac71-787e6b2b63f4</vt:lpwstr>
  </property>
  <property fmtid="{D5CDD505-2E9C-101B-9397-08002B2CF9AE}" pid="8" name="MSIP_Label_f2acd28b-79a3-4a0f-b0ff-4b75658b1549_ContentBits">
    <vt:lpwstr>0</vt:lpwstr>
  </property>
  <property fmtid="{D5CDD505-2E9C-101B-9397-08002B2CF9AE}" pid="9" name="ContentTypeId">
    <vt:lpwstr>0x010100D9173524C1A881409B7B27F61372B96A</vt:lpwstr>
  </property>
  <property fmtid="{D5CDD505-2E9C-101B-9397-08002B2CF9AE}" pid="10" name="MediaServiceImageTags">
    <vt:lpwstr/>
  </property>
</Properties>
</file>