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89" r:id="rId5"/>
    <p:sldId id="286" r:id="rId6"/>
    <p:sldId id="28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1" autoAdjust="0"/>
  </p:normalViewPr>
  <p:slideViewPr>
    <p:cSldViewPr snapToGrid="0">
      <p:cViewPr varScale="1">
        <p:scale>
          <a:sx n="90" d="100"/>
          <a:sy n="90" d="100"/>
        </p:scale>
        <p:origin x="13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 Bethan" userId="e04c0363-4013-4cc5-958c-2b70c808e039" providerId="ADAL" clId="{8616B6DE-780A-4971-836E-EDDF7A16D3FD}"/>
    <pc:docChg chg="custSel modSld">
      <pc:chgData name="Barne, Bethan" userId="e04c0363-4013-4cc5-958c-2b70c808e039" providerId="ADAL" clId="{8616B6DE-780A-4971-836E-EDDF7A16D3FD}" dt="2024-05-24T06:28:10.988" v="4" actId="14100"/>
      <pc:docMkLst>
        <pc:docMk/>
      </pc:docMkLst>
      <pc:sldChg chg="addSp delSp modSp mod">
        <pc:chgData name="Barne, Bethan" userId="e04c0363-4013-4cc5-958c-2b70c808e039" providerId="ADAL" clId="{8616B6DE-780A-4971-836E-EDDF7A16D3FD}" dt="2024-05-24T06:28:10.988" v="4" actId="14100"/>
        <pc:sldMkLst>
          <pc:docMk/>
          <pc:sldMk cId="1864270590" sldId="288"/>
        </pc:sldMkLst>
        <pc:picChg chg="add mod">
          <ac:chgData name="Barne, Bethan" userId="e04c0363-4013-4cc5-958c-2b70c808e039" providerId="ADAL" clId="{8616B6DE-780A-4971-836E-EDDF7A16D3FD}" dt="2024-05-24T06:28:10.988" v="4" actId="14100"/>
          <ac:picMkLst>
            <pc:docMk/>
            <pc:sldMk cId="1864270590" sldId="288"/>
            <ac:picMk id="4" creationId="{9271C4F5-2CBB-1236-F8AA-E61FB144510E}"/>
          </ac:picMkLst>
        </pc:picChg>
        <pc:picChg chg="del">
          <ac:chgData name="Barne, Bethan" userId="e04c0363-4013-4cc5-958c-2b70c808e039" providerId="ADAL" clId="{8616B6DE-780A-4971-836E-EDDF7A16D3FD}" dt="2024-05-24T06:28:00.356" v="0" actId="478"/>
          <ac:picMkLst>
            <pc:docMk/>
            <pc:sldMk cId="1864270590" sldId="288"/>
            <ac:picMk id="15" creationId="{B95ECA6E-C986-4837-0905-71D4CEE1A1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540F7-6159-480F-B602-76236E5917B8}" type="datetimeFigureOut">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D1DB9-8009-4553-9AEA-D910792EEA1F}" type="slidenum">
              <a:t>‹#›</a:t>
            </a:fld>
            <a:endParaRPr lang="en-US"/>
          </a:p>
        </p:txBody>
      </p:sp>
    </p:spTree>
    <p:extLst>
      <p:ext uri="{BB962C8B-B14F-4D97-AF65-F5344CB8AC3E}">
        <p14:creationId xmlns:p14="http://schemas.microsoft.com/office/powerpoint/2010/main" val="339574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PEEL related AFIs and recommendations are categorised as Level 3 and for sign off by HMICFRS Force Liaison Lead (FLL).</a:t>
            </a:r>
          </a:p>
          <a:p>
            <a:endParaRPr lang="en-GB" dirty="0"/>
          </a:p>
          <a:p>
            <a:r>
              <a:rPr lang="en-GB" dirty="0"/>
              <a:t>PEEL inspection 23 – 25 starts in June 2024 with meeting observations, orientation meetings with leads, and focus groups.</a:t>
            </a:r>
          </a:p>
          <a:p>
            <a:endParaRPr lang="en-GB" dirty="0"/>
          </a:p>
          <a:p>
            <a:r>
              <a:rPr lang="en-GB" dirty="0"/>
              <a:t>Since PEEL report was received in April 2023, the force has had </a:t>
            </a:r>
            <a:r>
              <a:rPr lang="en-GB" b="1" dirty="0"/>
              <a:t>4 recommendations and 4 AFIs </a:t>
            </a:r>
            <a:r>
              <a:rPr lang="en-GB" dirty="0"/>
              <a:t>discharged by HMICFRS.</a:t>
            </a:r>
          </a:p>
          <a:p>
            <a:endParaRPr lang="en-GB" dirty="0"/>
          </a:p>
          <a:p>
            <a:r>
              <a:rPr lang="en-GB" dirty="0"/>
              <a:t>HMICFRS FLL will be starting to test the above AFIs/ recommendations through continuous assessment phase of PEEL that will run up until February 2025.</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D9D1DB9-8009-4553-9AEA-D910792EEA1F}" type="slidenum">
              <a:rPr lang="en-GB" smtClean="0"/>
              <a:t>2</a:t>
            </a:fld>
            <a:endParaRPr lang="en-GB"/>
          </a:p>
        </p:txBody>
      </p:sp>
    </p:spTree>
    <p:extLst>
      <p:ext uri="{BB962C8B-B14F-4D97-AF65-F5344CB8AC3E}">
        <p14:creationId xmlns:p14="http://schemas.microsoft.com/office/powerpoint/2010/main" val="2358901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1D50DA2-7269-4DC0-9588-87BDFCA88D3D}"/>
              </a:ext>
            </a:extLst>
          </p:cNvPr>
          <p:cNvPicPr>
            <a:picLocks noChangeAspect="1"/>
          </p:cNvPicPr>
          <p:nvPr/>
        </p:nvPicPr>
        <p:blipFill>
          <a:blip r:embed="rId2"/>
          <a:srcRect/>
          <a:stretch>
            <a:fillRect/>
          </a:stretch>
        </p:blipFill>
        <p:spPr>
          <a:xfrm>
            <a:off x="-113285" y="-33860"/>
            <a:ext cx="12372718" cy="6937973"/>
          </a:xfrm>
          <a:prstGeom prst="rect">
            <a:avLst/>
          </a:prstGeom>
          <a:noFill/>
          <a:ln cap="flat">
            <a:noFill/>
          </a:ln>
        </p:spPr>
      </p:pic>
      <p:sp>
        <p:nvSpPr>
          <p:cNvPr id="3" name="Title 12">
            <a:extLst>
              <a:ext uri="{FF2B5EF4-FFF2-40B4-BE49-F238E27FC236}">
                <a16:creationId xmlns:a16="http://schemas.microsoft.com/office/drawing/2014/main" id="{62EF5B93-22FB-4031-8FB5-7D32F34D5DF0}"/>
              </a:ext>
            </a:extLst>
          </p:cNvPr>
          <p:cNvSpPr txBox="1">
            <a:spLocks noGrp="1"/>
          </p:cNvSpPr>
          <p:nvPr>
            <p:ph type="title"/>
          </p:nvPr>
        </p:nvSpPr>
        <p:spPr>
          <a:xfrm>
            <a:off x="328041" y="2337060"/>
            <a:ext cx="7320366" cy="1986963"/>
          </a:xfrm>
        </p:spPr>
        <p:txBody>
          <a:bodyPr anchor="t">
            <a:noAutofit/>
          </a:bodyPr>
          <a:lstStyle>
            <a:lvl1pPr>
              <a:defRPr sz="4800" b="1">
                <a:solidFill>
                  <a:srgbClr val="FFFFFF"/>
                </a:solidFill>
                <a:latin typeface="Arial" pitchFamily="34"/>
                <a:cs typeface="Arial" pitchFamily="34"/>
              </a:defRPr>
            </a:lvl1pPr>
          </a:lstStyle>
          <a:p>
            <a:pPr lvl="0"/>
            <a:r>
              <a:rPr lang="en-GB"/>
              <a:t>CLICK TO EDIT.</a:t>
            </a:r>
            <a:br>
              <a:rPr lang="en-GB"/>
            </a:br>
            <a:r>
              <a:rPr lang="en-GB"/>
              <a:t>ARIAL: BOLD. 48 Pt.</a:t>
            </a:r>
            <a:br>
              <a:rPr lang="en-GB"/>
            </a:br>
            <a:r>
              <a:rPr lang="en-GB"/>
              <a:t>UPPER CASE.</a:t>
            </a:r>
            <a:endParaRPr lang="en-US"/>
          </a:p>
        </p:txBody>
      </p:sp>
      <p:sp>
        <p:nvSpPr>
          <p:cNvPr id="4" name="Text Placeholder 23">
            <a:extLst>
              <a:ext uri="{FF2B5EF4-FFF2-40B4-BE49-F238E27FC236}">
                <a16:creationId xmlns:a16="http://schemas.microsoft.com/office/drawing/2014/main" id="{C083977F-11B4-4AC9-A4F0-1617AFA30B07}"/>
              </a:ext>
            </a:extLst>
          </p:cNvPr>
          <p:cNvSpPr txBox="1">
            <a:spLocks noGrp="1"/>
          </p:cNvSpPr>
          <p:nvPr>
            <p:ph type="body" idx="4294967295"/>
          </p:nvPr>
        </p:nvSpPr>
        <p:spPr>
          <a:xfrm>
            <a:off x="328617" y="5137903"/>
            <a:ext cx="4010915" cy="411159"/>
          </a:xfrm>
        </p:spPr>
        <p:txBody>
          <a:bodyPr>
            <a:noAutofit/>
          </a:bodyPr>
          <a:lstStyle>
            <a:lvl1pPr marL="0" indent="0">
              <a:buNone/>
              <a:defRPr lang="en-US" b="1">
                <a:solidFill>
                  <a:srgbClr val="FFFFFF"/>
                </a:solidFill>
                <a:latin typeface="Arial" pitchFamily="34"/>
                <a:cs typeface="Arial" pitchFamily="34"/>
              </a:defRPr>
            </a:lvl1pPr>
          </a:lstStyle>
          <a:p>
            <a:pPr lvl="0"/>
            <a:r>
              <a:rPr lang="en-US"/>
              <a:t>11/11/2020 or 2021 | 22</a:t>
            </a:r>
          </a:p>
        </p:txBody>
      </p:sp>
    </p:spTree>
    <p:extLst>
      <p:ext uri="{BB962C8B-B14F-4D97-AF65-F5344CB8AC3E}">
        <p14:creationId xmlns:p14="http://schemas.microsoft.com/office/powerpoint/2010/main" val="24185444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C316A41-778A-407B-8131-CA313DC7B0BE}"/>
              </a:ext>
            </a:extLst>
          </p:cNvPr>
          <p:cNvPicPr>
            <a:picLocks noChangeAspect="1"/>
          </p:cNvPicPr>
          <p:nvPr/>
        </p:nvPicPr>
        <p:blipFill>
          <a:blip r:embed="rId2"/>
          <a:srcRect/>
          <a:stretch>
            <a:fillRect/>
          </a:stretch>
        </p:blipFill>
        <p:spPr>
          <a:xfrm>
            <a:off x="-30321" y="-10287"/>
            <a:ext cx="12318906" cy="6907798"/>
          </a:xfrm>
          <a:prstGeom prst="rect">
            <a:avLst/>
          </a:prstGeom>
          <a:noFill/>
          <a:ln cap="flat">
            <a:noFill/>
          </a:ln>
        </p:spPr>
      </p:pic>
      <p:sp>
        <p:nvSpPr>
          <p:cNvPr id="3" name="Title 12">
            <a:extLst>
              <a:ext uri="{FF2B5EF4-FFF2-40B4-BE49-F238E27FC236}">
                <a16:creationId xmlns:a16="http://schemas.microsoft.com/office/drawing/2014/main" id="{99F5CDD1-4379-4ACE-BC2B-05BDDEA78DDA}"/>
              </a:ext>
            </a:extLst>
          </p:cNvPr>
          <p:cNvSpPr txBox="1">
            <a:spLocks noGrp="1"/>
          </p:cNvSpPr>
          <p:nvPr>
            <p:ph type="title"/>
          </p:nvPr>
        </p:nvSpPr>
        <p:spPr>
          <a:xfrm>
            <a:off x="2014916" y="118259"/>
            <a:ext cx="10089261"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127799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F6A8196-8937-426A-AB54-8F4C9FD6B13A}"/>
              </a:ext>
            </a:extLst>
          </p:cNvPr>
          <p:cNvPicPr>
            <a:picLocks noChangeAspect="1"/>
          </p:cNvPicPr>
          <p:nvPr/>
        </p:nvPicPr>
        <p:blipFill>
          <a:blip r:embed="rId2"/>
          <a:srcRect/>
          <a:stretch>
            <a:fillRect/>
          </a:stretch>
        </p:blipFill>
        <p:spPr>
          <a:xfrm>
            <a:off x="-56263" y="-37654"/>
            <a:ext cx="12315422" cy="6905841"/>
          </a:xfrm>
          <a:prstGeom prst="rect">
            <a:avLst/>
          </a:prstGeom>
          <a:noFill/>
          <a:ln cap="flat">
            <a:noFill/>
          </a:ln>
        </p:spPr>
      </p:pic>
      <p:sp>
        <p:nvSpPr>
          <p:cNvPr id="3" name="Title 12">
            <a:extLst>
              <a:ext uri="{FF2B5EF4-FFF2-40B4-BE49-F238E27FC236}">
                <a16:creationId xmlns:a16="http://schemas.microsoft.com/office/drawing/2014/main" id="{B751A4C5-3342-4A52-A25C-F463472999F0}"/>
              </a:ext>
            </a:extLst>
          </p:cNvPr>
          <p:cNvSpPr txBox="1">
            <a:spLocks noGrp="1"/>
          </p:cNvSpPr>
          <p:nvPr>
            <p:ph type="title"/>
          </p:nvPr>
        </p:nvSpPr>
        <p:spPr>
          <a:xfrm>
            <a:off x="194209" y="118259"/>
            <a:ext cx="10090769"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8071821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DEE-F442-4A8E-B2E2-740529C91590}"/>
              </a:ext>
            </a:extLst>
          </p:cNvPr>
          <p:cNvSpPr txBox="1">
            <a:spLocks noGrp="1"/>
          </p:cNvSpPr>
          <p:nvPr>
            <p:ph type="title"/>
          </p:nvPr>
        </p:nvSpPr>
        <p:spPr>
          <a:xfrm>
            <a:off x="335365" y="116631"/>
            <a:ext cx="10178286" cy="720821"/>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5F912E9-40D7-41FD-B9EB-15EAF33BE276}"/>
              </a:ext>
            </a:extLst>
          </p:cNvPr>
          <p:cNvSpPr txBox="1">
            <a:spLocks noGrp="1"/>
          </p:cNvSpPr>
          <p:nvPr>
            <p:ph type="body" idx="4294967295"/>
          </p:nvPr>
        </p:nvSpPr>
        <p:spPr>
          <a:xfrm>
            <a:off x="624416" y="909389"/>
            <a:ext cx="5384801" cy="4967880"/>
          </a:xfrm>
        </p:spPr>
        <p:txBody>
          <a:bodyPr/>
          <a:lstStyle>
            <a:lvl1pPr>
              <a:defRPr lang="en-US"/>
            </a:lvl1pPr>
          </a:lstStyle>
          <a:p>
            <a:pPr lvl="0"/>
            <a:r>
              <a:rPr lang="en-US"/>
              <a:t>Click to edit Master text styles</a:t>
            </a:r>
          </a:p>
        </p:txBody>
      </p:sp>
      <p:sp>
        <p:nvSpPr>
          <p:cNvPr id="4" name="Text Placeholder 2">
            <a:extLst>
              <a:ext uri="{FF2B5EF4-FFF2-40B4-BE49-F238E27FC236}">
                <a16:creationId xmlns:a16="http://schemas.microsoft.com/office/drawing/2014/main" id="{33FA5AF4-F0D3-41B4-A087-D965A82E0B45}"/>
              </a:ext>
            </a:extLst>
          </p:cNvPr>
          <p:cNvSpPr txBox="1">
            <a:spLocks noGrp="1"/>
          </p:cNvSpPr>
          <p:nvPr>
            <p:ph type="body" idx="4294967295"/>
          </p:nvPr>
        </p:nvSpPr>
        <p:spPr>
          <a:xfrm>
            <a:off x="6192015" y="908721"/>
            <a:ext cx="5384801" cy="4967880"/>
          </a:xfrm>
        </p:spPr>
        <p:txBody>
          <a:bodyPr/>
          <a:lstStyle>
            <a:lvl1pPr>
              <a:defRPr lang="en-US"/>
            </a:lvl1pPr>
          </a:lstStyle>
          <a:p>
            <a:pPr lvl="0"/>
            <a:r>
              <a:rPr lang="en-US"/>
              <a:t>Click to edit Master text styles</a:t>
            </a:r>
          </a:p>
        </p:txBody>
      </p:sp>
      <p:sp>
        <p:nvSpPr>
          <p:cNvPr id="5" name="Slide Number Placeholder 5">
            <a:extLst>
              <a:ext uri="{FF2B5EF4-FFF2-40B4-BE49-F238E27FC236}">
                <a16:creationId xmlns:a16="http://schemas.microsoft.com/office/drawing/2014/main" id="{E6E3EDED-818C-466A-A3CB-EA20001F5AA8}"/>
              </a:ext>
            </a:extLst>
          </p:cNvPr>
          <p:cNvSpPr txBox="1">
            <a:spLocks noGrp="1"/>
          </p:cNvSpPr>
          <p:nvPr>
            <p:ph type="sldNum" sz="quarter" idx="8"/>
          </p:nvPr>
        </p:nvSpPr>
        <p:spPr>
          <a:xfrm>
            <a:off x="8208431" y="6308729"/>
            <a:ext cx="2844798" cy="365129"/>
          </a:xfrm>
        </p:spPr>
        <p:txBody>
          <a:bodyPr/>
          <a:lstStyle>
            <a:lvl1pPr>
              <a:defRPr lang="en-GB"/>
            </a:lvl1pPr>
          </a:lstStyle>
          <a:p>
            <a:pPr lvl="0"/>
            <a:fld id="{D3199F63-6BBD-423A-B757-C398748820EE}" type="slidenum">
              <a:t>‹#›</a:t>
            </a:fld>
            <a:endParaRPr lang="en-GB"/>
          </a:p>
        </p:txBody>
      </p:sp>
    </p:spTree>
    <p:extLst>
      <p:ext uri="{BB962C8B-B14F-4D97-AF65-F5344CB8AC3E}">
        <p14:creationId xmlns:p14="http://schemas.microsoft.com/office/powerpoint/2010/main" val="257416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8E90-BE3D-46FD-8B7D-052762A21883}"/>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54F4D11-E93E-4862-8291-ABB069D1E164}"/>
              </a:ext>
            </a:extLst>
          </p:cNvPr>
          <p:cNvSpPr txBox="1">
            <a:spLocks noGrp="1"/>
          </p:cNvSpPr>
          <p:nvPr>
            <p:ph type="subTitle" idx="1"/>
          </p:nvPr>
        </p:nvSpPr>
        <p:spPr>
          <a:xfrm>
            <a:off x="1828800" y="3886200"/>
            <a:ext cx="8534396" cy="1752603"/>
          </a:xfrm>
        </p:spPr>
        <p:txBody>
          <a:bodyPr anchorCtr="1"/>
          <a:lstStyle>
            <a:lvl1pPr marL="0" indent="0" algn="ctr">
              <a:buNone/>
              <a:defRPr lang="en-US">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22A2A87-0CF1-4922-BE37-D8BD6DC2D7FB}"/>
              </a:ext>
            </a:extLst>
          </p:cNvPr>
          <p:cNvSpPr txBox="1">
            <a:spLocks noGrp="1"/>
          </p:cNvSpPr>
          <p:nvPr>
            <p:ph type="dt" sz="half" idx="7"/>
          </p:nvPr>
        </p:nvSpPr>
        <p:spPr/>
        <p:txBody>
          <a:bodyPr/>
          <a:lstStyle>
            <a:lvl1pPr>
              <a:defRPr lang="en-GB"/>
            </a:lvl1pPr>
          </a:lstStyle>
          <a:p>
            <a:pPr lvl="0"/>
            <a:fld id="{96A0B5C3-6D90-4410-889C-0563F7DC7881}" type="datetime1">
              <a:rPr lang="en-GB"/>
              <a:pPr lvl="0"/>
              <a:t>24/05/2024</a:t>
            </a:fld>
            <a:endParaRPr lang="en-GB"/>
          </a:p>
        </p:txBody>
      </p:sp>
      <p:sp>
        <p:nvSpPr>
          <p:cNvPr id="5" name="Footer Placeholder 4">
            <a:extLst>
              <a:ext uri="{FF2B5EF4-FFF2-40B4-BE49-F238E27FC236}">
                <a16:creationId xmlns:a16="http://schemas.microsoft.com/office/drawing/2014/main" id="{A43FE4D5-726E-44E2-A401-015713473004}"/>
              </a:ext>
            </a:extLst>
          </p:cNvPr>
          <p:cNvSpPr txBox="1">
            <a:spLocks noGrp="1"/>
          </p:cNvSpPr>
          <p:nvPr>
            <p:ph type="ftr" sz="quarter" idx="9"/>
          </p:nvPr>
        </p:nvSpPr>
        <p:spPr/>
        <p:txBody>
          <a:bodyPr/>
          <a:lstStyle>
            <a:lvl1pPr>
              <a:defRPr lang="en-GB"/>
            </a:lvl1pPr>
          </a:lstStyle>
          <a:p>
            <a:pPr lvl="0"/>
            <a:endParaRPr lang="en-GB"/>
          </a:p>
        </p:txBody>
      </p:sp>
      <p:sp>
        <p:nvSpPr>
          <p:cNvPr id="6" name="Slide Number Placeholder 5">
            <a:extLst>
              <a:ext uri="{FF2B5EF4-FFF2-40B4-BE49-F238E27FC236}">
                <a16:creationId xmlns:a16="http://schemas.microsoft.com/office/drawing/2014/main" id="{394B5BB2-CFCD-43C8-98C8-BB852434BB1C}"/>
              </a:ext>
            </a:extLst>
          </p:cNvPr>
          <p:cNvSpPr txBox="1">
            <a:spLocks noGrp="1"/>
          </p:cNvSpPr>
          <p:nvPr>
            <p:ph type="sldNum" sz="quarter" idx="8"/>
          </p:nvPr>
        </p:nvSpPr>
        <p:spPr/>
        <p:txBody>
          <a:bodyPr/>
          <a:lstStyle>
            <a:lvl1pPr>
              <a:defRPr lang="en-GB"/>
            </a:lvl1pPr>
          </a:lstStyle>
          <a:p>
            <a:pPr lvl="0"/>
            <a:fld id="{BF4041FA-C7C1-440E-B4D6-7A30003B80EA}" type="slidenum">
              <a:t>‹#›</a:t>
            </a:fld>
            <a:endParaRPr lang="en-GB"/>
          </a:p>
        </p:txBody>
      </p:sp>
    </p:spTree>
    <p:extLst>
      <p:ext uri="{BB962C8B-B14F-4D97-AF65-F5344CB8AC3E}">
        <p14:creationId xmlns:p14="http://schemas.microsoft.com/office/powerpoint/2010/main" val="35353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80DA-A2CC-4E94-888F-CC9FEC7F5F29}"/>
              </a:ext>
            </a:extLst>
          </p:cNvPr>
          <p:cNvSpPr txBox="1">
            <a:spLocks noGrp="1"/>
          </p:cNvSpPr>
          <p:nvPr>
            <p:ph type="title"/>
          </p:nvPr>
        </p:nvSpPr>
        <p:spPr>
          <a:xfrm>
            <a:off x="335365" y="23865"/>
            <a:ext cx="10274298" cy="792163"/>
          </a:xfrm>
        </p:spPr>
        <p:txBody>
          <a:bodyPr/>
          <a:lstStyle>
            <a:lvl1pPr>
              <a:defRPr lang="en-US"/>
            </a:lvl1pPr>
          </a:lstStyle>
          <a:p>
            <a:pPr lvl="0"/>
            <a:r>
              <a:rPr lang="en-US"/>
              <a:t>Click to edit Master title style</a:t>
            </a:r>
            <a:endParaRPr lang="en-GB"/>
          </a:p>
        </p:txBody>
      </p:sp>
      <p:sp>
        <p:nvSpPr>
          <p:cNvPr id="3" name="Rectangle 23">
            <a:extLst>
              <a:ext uri="{FF2B5EF4-FFF2-40B4-BE49-F238E27FC236}">
                <a16:creationId xmlns:a16="http://schemas.microsoft.com/office/drawing/2014/main" id="{D55878E7-69F0-472F-B4E8-AC13BF071ACB}"/>
              </a:ext>
            </a:extLst>
          </p:cNvPr>
          <p:cNvSpPr txBox="1">
            <a:spLocks noGrp="1"/>
          </p:cNvSpPr>
          <p:nvPr>
            <p:ph idx="4294967295"/>
          </p:nvPr>
        </p:nvSpPr>
        <p:spPr>
          <a:xfrm>
            <a:off x="624416" y="1124739"/>
            <a:ext cx="10972800" cy="4824538"/>
          </a:xfrm>
        </p:spPr>
        <p:txBody>
          <a:bodyPr/>
          <a:lstStyle>
            <a:lvl1pPr>
              <a:defRPr lang="en-US"/>
            </a:lvl1pPr>
          </a:lstStyle>
          <a:p>
            <a:pPr lvl="0"/>
            <a:r>
              <a:rPr lang="en-US"/>
              <a:t>Click to edit Master text styles</a:t>
            </a:r>
          </a:p>
        </p:txBody>
      </p:sp>
      <p:sp>
        <p:nvSpPr>
          <p:cNvPr id="4" name="Slide Number Placeholder 5">
            <a:extLst>
              <a:ext uri="{FF2B5EF4-FFF2-40B4-BE49-F238E27FC236}">
                <a16:creationId xmlns:a16="http://schemas.microsoft.com/office/drawing/2014/main" id="{F7B124E2-46E6-4CBD-AB74-7FD9BF1CF33C}"/>
              </a:ext>
            </a:extLst>
          </p:cNvPr>
          <p:cNvSpPr txBox="1">
            <a:spLocks noGrp="1"/>
          </p:cNvSpPr>
          <p:nvPr>
            <p:ph type="sldNum" sz="quarter" idx="8"/>
          </p:nvPr>
        </p:nvSpPr>
        <p:spPr>
          <a:xfrm>
            <a:off x="8208431" y="6308729"/>
            <a:ext cx="2844798" cy="365129"/>
          </a:xfrm>
        </p:spPr>
        <p:txBody>
          <a:bodyPr/>
          <a:lstStyle>
            <a:lvl1pPr>
              <a:defRPr lang="en-GB"/>
            </a:lvl1pPr>
          </a:lstStyle>
          <a:p>
            <a:pPr lvl="0"/>
            <a:fld id="{274A0F52-04F5-453C-9911-14D223CAFA7C}" type="slidenum">
              <a:t>‹#›</a:t>
            </a:fld>
            <a:endParaRPr lang="en-GB"/>
          </a:p>
        </p:txBody>
      </p:sp>
    </p:spTree>
    <p:extLst>
      <p:ext uri="{BB962C8B-B14F-4D97-AF65-F5344CB8AC3E}">
        <p14:creationId xmlns:p14="http://schemas.microsoft.com/office/powerpoint/2010/main" val="32213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alpha val="0"/>
          </a:srgbClr>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836B482F-E590-463A-A0FB-BC92E00B4321}"/>
              </a:ext>
            </a:extLst>
          </p:cNvPr>
          <p:cNvPicPr>
            <a:picLocks noChangeAspect="1"/>
          </p:cNvPicPr>
          <p:nvPr/>
        </p:nvPicPr>
        <p:blipFill>
          <a:blip r:embed="rId2"/>
          <a:srcRect/>
          <a:stretch>
            <a:fillRect/>
          </a:stretch>
        </p:blipFill>
        <p:spPr>
          <a:xfrm>
            <a:off x="0" y="0"/>
            <a:ext cx="12191996" cy="2155826"/>
          </a:xfrm>
          <a:prstGeom prst="rect">
            <a:avLst/>
          </a:prstGeom>
          <a:solidFill>
            <a:srgbClr val="88B9E1"/>
          </a:solidFill>
          <a:ln cap="flat">
            <a:noFill/>
          </a:ln>
        </p:spPr>
      </p:pic>
      <p:sp>
        <p:nvSpPr>
          <p:cNvPr id="3" name="Rectangle 17">
            <a:extLst>
              <a:ext uri="{FF2B5EF4-FFF2-40B4-BE49-F238E27FC236}">
                <a16:creationId xmlns:a16="http://schemas.microsoft.com/office/drawing/2014/main" id="{04A55604-7DF5-4248-BC2E-4EE225A35CD9}"/>
              </a:ext>
            </a:extLst>
          </p:cNvPr>
          <p:cNvSpPr/>
          <p:nvPr/>
        </p:nvSpPr>
        <p:spPr>
          <a:xfrm>
            <a:off x="0" y="2133596"/>
            <a:ext cx="12191996" cy="4724403"/>
          </a:xfrm>
          <a:prstGeom prst="rect">
            <a:avLst/>
          </a:prstGeom>
          <a:solidFill>
            <a:srgbClr val="17223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5">
            <a:extLst>
              <a:ext uri="{FF2B5EF4-FFF2-40B4-BE49-F238E27FC236}">
                <a16:creationId xmlns:a16="http://schemas.microsoft.com/office/drawing/2014/main" id="{C93D231D-8C17-4105-BA98-A2A1E8667E74}"/>
              </a:ext>
            </a:extLst>
          </p:cNvPr>
          <p:cNvSpPr/>
          <p:nvPr/>
        </p:nvSpPr>
        <p:spPr>
          <a:xfrm>
            <a:off x="3437467" y="2139952"/>
            <a:ext cx="2571749" cy="4143375"/>
          </a:xfrm>
          <a:custGeom>
            <a:avLst/>
            <a:gdLst>
              <a:gd name="f0" fmla="val 10800000"/>
              <a:gd name="f1" fmla="val 5400000"/>
              <a:gd name="f2" fmla="val 180"/>
              <a:gd name="f3" fmla="val w"/>
              <a:gd name="f4" fmla="val h"/>
              <a:gd name="f5" fmla="val 0"/>
              <a:gd name="f6" fmla="val 5664"/>
              <a:gd name="f7" fmla="val 9125"/>
              <a:gd name="f8" fmla="val 28"/>
              <a:gd name="f9" fmla="val 26"/>
              <a:gd name="f10" fmla="val 5663"/>
              <a:gd name="f11" fmla="val 23"/>
              <a:gd name="f12" fmla="val 21"/>
              <a:gd name="f13" fmla="val 123"/>
              <a:gd name="f14" fmla="val 225"/>
              <a:gd name="f15" fmla="val 327"/>
              <a:gd name="f16" fmla="val 516"/>
              <a:gd name="f17" fmla="val 5606"/>
              <a:gd name="f18" fmla="val 650"/>
              <a:gd name="f19" fmla="val 5549"/>
              <a:gd name="f20" fmla="val 784"/>
              <a:gd name="f21" fmla="val 5491"/>
              <a:gd name="f22" fmla="val 918"/>
              <a:gd name="f23" fmla="val 5522"/>
              <a:gd name="f24" fmla="val 1083"/>
              <a:gd name="f25" fmla="val 5554"/>
              <a:gd name="f26" fmla="val 1249"/>
              <a:gd name="f27" fmla="val 5585"/>
              <a:gd name="f28" fmla="val 1414"/>
              <a:gd name="f29" fmla="val 5564"/>
              <a:gd name="f30" fmla="val 1467"/>
              <a:gd name="f31" fmla="val 5544"/>
              <a:gd name="f32" fmla="val 1520"/>
              <a:gd name="f33" fmla="val 5523"/>
              <a:gd name="f34" fmla="val 1573"/>
              <a:gd name="f35" fmla="val 5528"/>
              <a:gd name="f36" fmla="val 1641"/>
              <a:gd name="f37" fmla="val 5534"/>
              <a:gd name="f38" fmla="val 1710"/>
              <a:gd name="f39" fmla="val 5539"/>
              <a:gd name="f40" fmla="val 1778"/>
              <a:gd name="f41" fmla="val 5507"/>
              <a:gd name="f42" fmla="val 1972"/>
              <a:gd name="f43" fmla="val 5475"/>
              <a:gd name="f44" fmla="val 2167"/>
              <a:gd name="f45" fmla="val 5443"/>
              <a:gd name="f46" fmla="val 2361"/>
              <a:gd name="f47" fmla="val 5401"/>
              <a:gd name="f48" fmla="val 2676"/>
              <a:gd name="f49" fmla="val 5360"/>
              <a:gd name="f50" fmla="val 2992"/>
              <a:gd name="f51" fmla="val 5318"/>
              <a:gd name="f52" fmla="val 3307"/>
              <a:gd name="f53" fmla="val 5096"/>
              <a:gd name="f54" fmla="val 3607"/>
              <a:gd name="f55" fmla="val 5038"/>
              <a:gd name="f56" fmla="val 3785"/>
              <a:gd name="f57" fmla="val 4981"/>
              <a:gd name="f58" fmla="val 3964"/>
              <a:gd name="f59" fmla="val 4923"/>
              <a:gd name="f60" fmla="val 4142"/>
              <a:gd name="f61" fmla="val 4779"/>
              <a:gd name="f62" fmla="val 4442"/>
              <a:gd name="f63" fmla="val 4748"/>
              <a:gd name="f64" fmla="val 4553"/>
              <a:gd name="f65" fmla="val 4716"/>
              <a:gd name="f66" fmla="val 4663"/>
              <a:gd name="f67" fmla="val 4685"/>
              <a:gd name="f68" fmla="val 4774"/>
              <a:gd name="f69" fmla="val 4680"/>
              <a:gd name="f70" fmla="val 4895"/>
              <a:gd name="f71" fmla="val 4674"/>
              <a:gd name="f72" fmla="val 5015"/>
              <a:gd name="f73" fmla="val 4669"/>
              <a:gd name="f74" fmla="val 5136"/>
              <a:gd name="f75" fmla="val 4606"/>
              <a:gd name="f76" fmla="val 5247"/>
              <a:gd name="f77" fmla="val 4542"/>
              <a:gd name="f78" fmla="val 5357"/>
              <a:gd name="f79" fmla="val 4479"/>
              <a:gd name="f80" fmla="val 5468"/>
              <a:gd name="f81" fmla="val 4484"/>
              <a:gd name="f82" fmla="val 5505"/>
              <a:gd name="f83" fmla="val 4490"/>
              <a:gd name="f84" fmla="val 5541"/>
              <a:gd name="f85" fmla="val 4495"/>
              <a:gd name="f86" fmla="val 5578"/>
              <a:gd name="f87" fmla="val 4385"/>
              <a:gd name="f88" fmla="val 5751"/>
              <a:gd name="f89" fmla="val 4353"/>
              <a:gd name="f90" fmla="val 5867"/>
              <a:gd name="f91" fmla="val 4322"/>
              <a:gd name="f92" fmla="val 5982"/>
              <a:gd name="f93" fmla="val 4290"/>
              <a:gd name="f94" fmla="val 6098"/>
              <a:gd name="f95" fmla="val 6367"/>
              <a:gd name="f96" fmla="val 4301"/>
              <a:gd name="f97" fmla="val 6482"/>
              <a:gd name="f98" fmla="val 4311"/>
              <a:gd name="f99" fmla="val 6598"/>
              <a:gd name="f100" fmla="val 6713"/>
              <a:gd name="f101" fmla="val 4269"/>
              <a:gd name="f102" fmla="val 6781"/>
              <a:gd name="f103" fmla="val 4217"/>
              <a:gd name="f104" fmla="val 6850"/>
              <a:gd name="f105" fmla="val 4164"/>
              <a:gd name="f106" fmla="val 6918"/>
              <a:gd name="f107" fmla="val 4053"/>
              <a:gd name="f108" fmla="val 7250"/>
              <a:gd name="f109" fmla="val 3801"/>
              <a:gd name="f110" fmla="val 7532"/>
              <a:gd name="f111" fmla="val 3780"/>
              <a:gd name="f112" fmla="val 7627"/>
              <a:gd name="f113" fmla="val 3760"/>
              <a:gd name="f114" fmla="val 7722"/>
              <a:gd name="f115" fmla="val 3739"/>
              <a:gd name="f116" fmla="val 7817"/>
              <a:gd name="f117" fmla="val 3599"/>
              <a:gd name="f118" fmla="val 8101"/>
              <a:gd name="f119" fmla="val 3578"/>
              <a:gd name="f120" fmla="val 8174"/>
              <a:gd name="f121" fmla="val 3557"/>
              <a:gd name="f122" fmla="val 8248"/>
              <a:gd name="f123" fmla="val 3536"/>
              <a:gd name="f124" fmla="val 8321"/>
              <a:gd name="f125" fmla="val 3526"/>
              <a:gd name="f126" fmla="val 8447"/>
              <a:gd name="f127" fmla="val 3515"/>
              <a:gd name="f128" fmla="val 8573"/>
              <a:gd name="f129" fmla="val 3505"/>
              <a:gd name="f130" fmla="val 8699"/>
              <a:gd name="f131" fmla="val 3276"/>
              <a:gd name="f132" fmla="val 8873"/>
              <a:gd name="f133" fmla="val 3048"/>
              <a:gd name="f134" fmla="val 9031"/>
              <a:gd name="f135" fmla="val 2812"/>
              <a:gd name="f136" fmla="val 2464"/>
              <a:gd name="f137" fmla="val 2150"/>
              <a:gd name="f138" fmla="val 8842"/>
              <a:gd name="f139" fmla="val 1991"/>
              <a:gd name="f140" fmla="val 8558"/>
              <a:gd name="f141" fmla="val 1975"/>
              <a:gd name="f142" fmla="val 8469"/>
              <a:gd name="f143" fmla="val 1960"/>
              <a:gd name="f144" fmla="val 8379"/>
              <a:gd name="f145" fmla="val 1944"/>
              <a:gd name="f146" fmla="val 8290"/>
              <a:gd name="f147" fmla="val 1637"/>
              <a:gd name="f148" fmla="val 7990"/>
              <a:gd name="f149" fmla="val 1503"/>
              <a:gd name="f150" fmla="val 7772"/>
              <a:gd name="f151" fmla="val 1516"/>
              <a:gd name="f152" fmla="val 7695"/>
              <a:gd name="f153" fmla="val 1530"/>
              <a:gd name="f154" fmla="val 7618"/>
              <a:gd name="f155" fmla="val 1543"/>
              <a:gd name="f156" fmla="val 7541"/>
              <a:gd name="f157" fmla="val 1354"/>
              <a:gd name="f158" fmla="val 7020"/>
              <a:gd name="f159" fmla="val 1287"/>
              <a:gd name="f160" fmla="val 6755"/>
              <a:gd name="f161" fmla="val 1221"/>
              <a:gd name="f162" fmla="val 6489"/>
              <a:gd name="f163" fmla="val 1154"/>
              <a:gd name="f164" fmla="val 6224"/>
              <a:gd name="f165" fmla="val 1173"/>
              <a:gd name="f166" fmla="val 6024"/>
              <a:gd name="f167" fmla="val 1192"/>
              <a:gd name="f168" fmla="val 5825"/>
              <a:gd name="f169" fmla="val 1211"/>
              <a:gd name="f170" fmla="val 5625"/>
              <a:gd name="f171" fmla="val 1118"/>
              <a:gd name="f172" fmla="val 5436"/>
              <a:gd name="f173" fmla="val 1026"/>
              <a:gd name="f174" fmla="val 5246"/>
              <a:gd name="f175" fmla="val 933"/>
              <a:gd name="f176" fmla="val 5057"/>
              <a:gd name="f177" fmla="val 885"/>
              <a:gd name="f178" fmla="val 4679"/>
              <a:gd name="f179" fmla="val 876"/>
              <a:gd name="f180" fmla="val 4577"/>
              <a:gd name="f181" fmla="val 866"/>
              <a:gd name="f182" fmla="val 4474"/>
              <a:gd name="f183" fmla="val 857"/>
              <a:gd name="f184" fmla="val 4372"/>
              <a:gd name="f185" fmla="val 588"/>
              <a:gd name="f186" fmla="val 4064"/>
              <a:gd name="f187" fmla="val 567"/>
              <a:gd name="f188" fmla="val 3954"/>
              <a:gd name="f189" fmla="val 547"/>
              <a:gd name="f190" fmla="val 3843"/>
              <a:gd name="f191" fmla="val 526"/>
              <a:gd name="f192" fmla="val 3733"/>
              <a:gd name="f193" fmla="val 484"/>
              <a:gd name="f194" fmla="val 3512"/>
              <a:gd name="f195" fmla="val 441"/>
              <a:gd name="f196" fmla="val 3292"/>
              <a:gd name="f197" fmla="val 399"/>
              <a:gd name="f198" fmla="val 3071"/>
              <a:gd name="f199" fmla="val 378"/>
              <a:gd name="f200" fmla="val 2913"/>
              <a:gd name="f201" fmla="val 358"/>
              <a:gd name="f202" fmla="val 2755"/>
              <a:gd name="f203" fmla="val 337"/>
              <a:gd name="f204" fmla="val 2597"/>
              <a:gd name="f205" fmla="val 226"/>
              <a:gd name="f206" fmla="val 2377"/>
              <a:gd name="f207" fmla="val 1935"/>
              <a:gd name="f208" fmla="val 195"/>
              <a:gd name="f209" fmla="val 1846"/>
              <a:gd name="f210" fmla="val 164"/>
              <a:gd name="f211" fmla="val 1756"/>
              <a:gd name="f212" fmla="val 133"/>
              <a:gd name="f213" fmla="val 1667"/>
              <a:gd name="f214" fmla="val 1305"/>
              <a:gd name="f215" fmla="val 22"/>
              <a:gd name="f216" fmla="val 1084"/>
              <a:gd name="f217" fmla="val 722"/>
              <a:gd name="f218" fmla="val 24"/>
              <a:gd name="f219" fmla="val 712"/>
              <a:gd name="f220" fmla="val 27"/>
              <a:gd name="f221" fmla="val 703"/>
              <a:gd name="f222" fmla="val 29"/>
              <a:gd name="f223" fmla="val 693"/>
              <a:gd name="f224" fmla="val 31"/>
              <a:gd name="f225" fmla="val 683"/>
              <a:gd name="f226" fmla="val 33"/>
              <a:gd name="f227" fmla="val 674"/>
              <a:gd name="f228" fmla="val 35"/>
              <a:gd name="f229" fmla="val 664"/>
              <a:gd name="f230" fmla="val 36"/>
              <a:gd name="f231" fmla="val 652"/>
              <a:gd name="f232" fmla="val 38"/>
              <a:gd name="f233" fmla="val 640"/>
              <a:gd name="f234" fmla="val 39"/>
              <a:gd name="f235" fmla="val 628"/>
              <a:gd name="f236" fmla="val 40"/>
              <a:gd name="f237" fmla="val 616"/>
              <a:gd name="f238" fmla="val 41"/>
              <a:gd name="f239" fmla="val 603"/>
              <a:gd name="f240" fmla="val 42"/>
              <a:gd name="f241" fmla="val 591"/>
              <a:gd name="f242" fmla="val 585"/>
              <a:gd name="f243" fmla="val 43"/>
              <a:gd name="f244" fmla="val 579"/>
              <a:gd name="f245" fmla="val 573"/>
              <a:gd name="f246" fmla="val 561"/>
              <a:gd name="f247" fmla="val 555"/>
              <a:gd name="f248" fmla="val 550"/>
              <a:gd name="f249" fmla="val 544"/>
              <a:gd name="f250" fmla="val 539"/>
              <a:gd name="f251" fmla="val 534"/>
              <a:gd name="f252" fmla="val 528"/>
              <a:gd name="f253" fmla="val 523"/>
              <a:gd name="f254" fmla="val 511"/>
              <a:gd name="f255" fmla="val 507"/>
              <a:gd name="f256" fmla="val 504"/>
              <a:gd name="f257" fmla="val 500"/>
              <a:gd name="f258" fmla="val 20"/>
              <a:gd name="f259" fmla="val 499"/>
              <a:gd name="f260" fmla="val 19"/>
              <a:gd name="f261" fmla="val 497"/>
              <a:gd name="f262" fmla="val 17"/>
              <a:gd name="f263" fmla="val 496"/>
              <a:gd name="f264" fmla="val 14"/>
              <a:gd name="f265" fmla="val 490"/>
              <a:gd name="f266" fmla="val 12"/>
              <a:gd name="f267" fmla="val 485"/>
              <a:gd name="f268" fmla="val 11"/>
              <a:gd name="f269" fmla="val 480"/>
              <a:gd name="f270" fmla="val 9"/>
              <a:gd name="f271" fmla="val 475"/>
              <a:gd name="f272" fmla="val 7"/>
              <a:gd name="f273" fmla="val 469"/>
              <a:gd name="f274" fmla="val 6"/>
              <a:gd name="f275" fmla="val 464"/>
              <a:gd name="f276" fmla="val 4"/>
              <a:gd name="f277" fmla="val 458"/>
              <a:gd name="f278" fmla="val 3"/>
              <a:gd name="f279" fmla="val 452"/>
              <a:gd name="f280" fmla="val 2"/>
              <a:gd name="f281" fmla="val 445"/>
              <a:gd name="f282" fmla="val 1"/>
              <a:gd name="f283" fmla="val 439"/>
              <a:gd name="f284" fmla="val 432"/>
              <a:gd name="f285" fmla="val 425"/>
              <a:gd name="f286" fmla="val 418"/>
              <a:gd name="f287" fmla="val 410"/>
              <a:gd name="f288" fmla="val 403"/>
              <a:gd name="f289" fmla="val 395"/>
              <a:gd name="f290" fmla="val 379"/>
              <a:gd name="f291" fmla="val 364"/>
              <a:gd name="f292" fmla="val 348"/>
              <a:gd name="f293" fmla="val 334"/>
              <a:gd name="f294" fmla="val 319"/>
              <a:gd name="f295" fmla="val 305"/>
              <a:gd name="f296" fmla="val 293"/>
              <a:gd name="f297" fmla="val 280"/>
              <a:gd name="f298" fmla="val 268"/>
              <a:gd name="f299" fmla="val 256"/>
              <a:gd name="f300" fmla="val 245"/>
              <a:gd name="f301" fmla="val 233"/>
              <a:gd name="f302" fmla="val 15"/>
              <a:gd name="f303" fmla="val 185"/>
              <a:gd name="f304" fmla="val 48"/>
              <a:gd name="f305" fmla="+- 0 0 -90"/>
              <a:gd name="f306" fmla="*/ f3 1 5664"/>
              <a:gd name="f307" fmla="*/ f4 1 9125"/>
              <a:gd name="f308" fmla="+- f7 0 f5"/>
              <a:gd name="f309" fmla="+- f6 0 f5"/>
              <a:gd name="f310" fmla="*/ f305 f0 1"/>
              <a:gd name="f311" fmla="*/ f309 1 5664"/>
              <a:gd name="f312" fmla="*/ f308 1 9125"/>
              <a:gd name="f313" fmla="*/ 2812 f309 1"/>
              <a:gd name="f314" fmla="*/ 5523 f309 1"/>
              <a:gd name="f315" fmla="*/ 5585 f309 1"/>
              <a:gd name="f316" fmla="*/ 5664 f309 1"/>
              <a:gd name="f317" fmla="*/ 5491 f309 1"/>
              <a:gd name="f318" fmla="*/ 5539 f309 1"/>
              <a:gd name="f319" fmla="*/ 5443 f309 1"/>
              <a:gd name="f320" fmla="*/ 5318 f309 1"/>
              <a:gd name="f321" fmla="*/ 5096 f309 1"/>
              <a:gd name="f322" fmla="*/ 4923 f309 1"/>
              <a:gd name="f323" fmla="*/ 4779 f309 1"/>
              <a:gd name="f324" fmla="*/ 4685 f309 1"/>
              <a:gd name="f325" fmla="*/ 4669 f309 1"/>
              <a:gd name="f326" fmla="*/ 4479 f309 1"/>
              <a:gd name="f327" fmla="*/ 4495 f309 1"/>
              <a:gd name="f328" fmla="*/ 4385 f309 1"/>
              <a:gd name="f329" fmla="*/ 4290 f309 1"/>
              <a:gd name="f330" fmla="*/ 4322 f309 1"/>
              <a:gd name="f331" fmla="*/ 4164 f309 1"/>
              <a:gd name="f332" fmla="*/ 4053 f309 1"/>
              <a:gd name="f333" fmla="*/ 3801 f309 1"/>
              <a:gd name="f334" fmla="*/ 3739 f309 1"/>
              <a:gd name="f335" fmla="*/ 3599 f309 1"/>
              <a:gd name="f336" fmla="*/ 3536 f309 1"/>
              <a:gd name="f337" fmla="*/ 3505 f309 1"/>
              <a:gd name="f338" fmla="*/ 3276 f309 1"/>
              <a:gd name="f339" fmla="*/ 3048 f309 1"/>
              <a:gd name="f340" fmla="*/ 2464 f309 1"/>
              <a:gd name="f341" fmla="*/ 2150 f309 1"/>
              <a:gd name="f342" fmla="*/ 1991 f309 1"/>
              <a:gd name="f343" fmla="*/ 1944 f309 1"/>
              <a:gd name="f344" fmla="*/ 1637 f309 1"/>
              <a:gd name="f345" fmla="*/ 1503 f309 1"/>
              <a:gd name="f346" fmla="*/ 1543 f309 1"/>
              <a:gd name="f347" fmla="*/ 1354 f309 1"/>
              <a:gd name="f348" fmla="*/ 1154 f309 1"/>
              <a:gd name="f349" fmla="*/ 1211 f309 1"/>
              <a:gd name="f350" fmla="*/ 933 f309 1"/>
              <a:gd name="f351" fmla="*/ 885 f309 1"/>
              <a:gd name="f352" fmla="*/ 857 f309 1"/>
              <a:gd name="f353" fmla="*/ 588 f309 1"/>
              <a:gd name="f354" fmla="*/ 526 f309 1"/>
              <a:gd name="f355" fmla="*/ 399 f309 1"/>
              <a:gd name="f356" fmla="*/ 337 f309 1"/>
              <a:gd name="f357" fmla="*/ 226 f309 1"/>
              <a:gd name="f358" fmla="*/ 133 f309 1"/>
              <a:gd name="f359" fmla="*/ 22 f309 1"/>
              <a:gd name="f360" fmla="*/ 29 f309 1"/>
              <a:gd name="f361" fmla="*/ 35 f309 1"/>
              <a:gd name="f362" fmla="*/ 39 f309 1"/>
              <a:gd name="f363" fmla="*/ 42 f309 1"/>
              <a:gd name="f364" fmla="*/ 43 f309 1"/>
              <a:gd name="f365" fmla="*/ 17 f309 1"/>
              <a:gd name="f366" fmla="*/ 14 f309 1"/>
              <a:gd name="f367" fmla="*/ 9 f309 1"/>
              <a:gd name="f368" fmla="*/ 4 f309 1"/>
              <a:gd name="f369" fmla="*/ 1 f309 1"/>
              <a:gd name="f370" fmla="*/ 0 f309 1"/>
              <a:gd name="f371" fmla="*/ 5663 f309 1"/>
              <a:gd name="f372" fmla="*/ 28 f308 1"/>
              <a:gd name="f373" fmla="*/ 21 f308 1"/>
              <a:gd name="f374" fmla="*/ 327 f308 1"/>
              <a:gd name="f375" fmla="*/ 516 f308 1"/>
              <a:gd name="f376" fmla="*/ 918 f308 1"/>
              <a:gd name="f377" fmla="*/ 1414 f308 1"/>
              <a:gd name="f378" fmla="*/ 1573 f308 1"/>
              <a:gd name="f379" fmla="*/ 1778 f308 1"/>
              <a:gd name="f380" fmla="*/ 2361 f308 1"/>
              <a:gd name="f381" fmla="*/ 3307 f308 1"/>
              <a:gd name="f382" fmla="*/ 3607 f308 1"/>
              <a:gd name="f383" fmla="*/ 4142 f308 1"/>
              <a:gd name="f384" fmla="*/ 4442 f308 1"/>
              <a:gd name="f385" fmla="*/ 4774 f308 1"/>
              <a:gd name="f386" fmla="*/ 5136 f308 1"/>
              <a:gd name="f387" fmla="*/ 5468 f308 1"/>
              <a:gd name="f388" fmla="*/ 5578 f308 1"/>
              <a:gd name="f389" fmla="*/ 5751 f308 1"/>
              <a:gd name="f390" fmla="*/ 6098 f308 1"/>
              <a:gd name="f391" fmla="*/ 6367 f308 1"/>
              <a:gd name="f392" fmla="*/ 6713 f308 1"/>
              <a:gd name="f393" fmla="*/ 6918 f308 1"/>
              <a:gd name="f394" fmla="*/ 7250 f308 1"/>
              <a:gd name="f395" fmla="*/ 7532 f308 1"/>
              <a:gd name="f396" fmla="*/ 7817 f308 1"/>
              <a:gd name="f397" fmla="*/ 8101 f308 1"/>
              <a:gd name="f398" fmla="*/ 8321 f308 1"/>
              <a:gd name="f399" fmla="*/ 8699 f308 1"/>
              <a:gd name="f400" fmla="*/ 8873 f308 1"/>
              <a:gd name="f401" fmla="*/ 9031 f308 1"/>
              <a:gd name="f402" fmla="*/ 9125 f308 1"/>
              <a:gd name="f403" fmla="*/ 8842 f308 1"/>
              <a:gd name="f404" fmla="*/ 8558 f308 1"/>
              <a:gd name="f405" fmla="*/ 8290 f308 1"/>
              <a:gd name="f406" fmla="*/ 7990 f308 1"/>
              <a:gd name="f407" fmla="*/ 7772 f308 1"/>
              <a:gd name="f408" fmla="*/ 7541 f308 1"/>
              <a:gd name="f409" fmla="*/ 7020 f308 1"/>
              <a:gd name="f410" fmla="*/ 6224 f308 1"/>
              <a:gd name="f411" fmla="*/ 5625 f308 1"/>
              <a:gd name="f412" fmla="*/ 5057 f308 1"/>
              <a:gd name="f413" fmla="*/ 4679 f308 1"/>
              <a:gd name="f414" fmla="*/ 4372 f308 1"/>
              <a:gd name="f415" fmla="*/ 4064 f308 1"/>
              <a:gd name="f416" fmla="*/ 3733 f308 1"/>
              <a:gd name="f417" fmla="*/ 3071 f308 1"/>
              <a:gd name="f418" fmla="*/ 2597 f308 1"/>
              <a:gd name="f419" fmla="*/ 2377 f308 1"/>
              <a:gd name="f420" fmla="*/ 1935 f308 1"/>
              <a:gd name="f421" fmla="*/ 1667 f308 1"/>
              <a:gd name="f422" fmla="*/ 1305 f308 1"/>
              <a:gd name="f423" fmla="*/ 1084 f308 1"/>
              <a:gd name="f424" fmla="*/ 722 f308 1"/>
              <a:gd name="f425" fmla="*/ 693 f308 1"/>
              <a:gd name="f426" fmla="*/ 664 f308 1"/>
              <a:gd name="f427" fmla="*/ 628 f308 1"/>
              <a:gd name="f428" fmla="*/ 591 f308 1"/>
              <a:gd name="f429" fmla="*/ 573 f308 1"/>
              <a:gd name="f430" fmla="*/ 555 f308 1"/>
              <a:gd name="f431" fmla="*/ 539 f308 1"/>
              <a:gd name="f432" fmla="*/ 523 f308 1"/>
              <a:gd name="f433" fmla="*/ 511 f308 1"/>
              <a:gd name="f434" fmla="*/ 500 f308 1"/>
              <a:gd name="f435" fmla="*/ 496 f308 1"/>
              <a:gd name="f436" fmla="*/ 490 f308 1"/>
              <a:gd name="f437" fmla="*/ 475 f308 1"/>
              <a:gd name="f438" fmla="*/ 458 f308 1"/>
              <a:gd name="f439" fmla="*/ 439 f308 1"/>
              <a:gd name="f440" fmla="*/ 418 f308 1"/>
              <a:gd name="f441" fmla="*/ 395 f308 1"/>
              <a:gd name="f442" fmla="*/ 348 f308 1"/>
              <a:gd name="f443" fmla="*/ 305 f308 1"/>
              <a:gd name="f444" fmla="*/ 268 f308 1"/>
              <a:gd name="f445" fmla="*/ 233 f308 1"/>
              <a:gd name="f446" fmla="*/ 7 f309 1"/>
              <a:gd name="f447" fmla="*/ 0 f308 1"/>
              <a:gd name="f448" fmla="*/ f310 1 f2"/>
              <a:gd name="f449" fmla="*/ f313 1 5664"/>
              <a:gd name="f450" fmla="*/ f314 1 5664"/>
              <a:gd name="f451" fmla="*/ f315 1 5664"/>
              <a:gd name="f452" fmla="*/ f316 1 5664"/>
              <a:gd name="f453" fmla="*/ f317 1 5664"/>
              <a:gd name="f454" fmla="*/ f318 1 5664"/>
              <a:gd name="f455" fmla="*/ f319 1 5664"/>
              <a:gd name="f456" fmla="*/ f320 1 5664"/>
              <a:gd name="f457" fmla="*/ f321 1 5664"/>
              <a:gd name="f458" fmla="*/ f322 1 5664"/>
              <a:gd name="f459" fmla="*/ f323 1 5664"/>
              <a:gd name="f460" fmla="*/ f324 1 5664"/>
              <a:gd name="f461" fmla="*/ f325 1 5664"/>
              <a:gd name="f462" fmla="*/ f326 1 5664"/>
              <a:gd name="f463" fmla="*/ f327 1 5664"/>
              <a:gd name="f464" fmla="*/ f328 1 5664"/>
              <a:gd name="f465" fmla="*/ f329 1 5664"/>
              <a:gd name="f466" fmla="*/ f330 1 5664"/>
              <a:gd name="f467" fmla="*/ f331 1 5664"/>
              <a:gd name="f468" fmla="*/ f332 1 5664"/>
              <a:gd name="f469" fmla="*/ f333 1 5664"/>
              <a:gd name="f470" fmla="*/ f334 1 5664"/>
              <a:gd name="f471" fmla="*/ f335 1 5664"/>
              <a:gd name="f472" fmla="*/ f336 1 5664"/>
              <a:gd name="f473" fmla="*/ f337 1 5664"/>
              <a:gd name="f474" fmla="*/ f338 1 5664"/>
              <a:gd name="f475" fmla="*/ f339 1 5664"/>
              <a:gd name="f476" fmla="*/ f340 1 5664"/>
              <a:gd name="f477" fmla="*/ f341 1 5664"/>
              <a:gd name="f478" fmla="*/ f342 1 5664"/>
              <a:gd name="f479" fmla="*/ f343 1 5664"/>
              <a:gd name="f480" fmla="*/ f344 1 5664"/>
              <a:gd name="f481" fmla="*/ f345 1 5664"/>
              <a:gd name="f482" fmla="*/ f346 1 5664"/>
              <a:gd name="f483" fmla="*/ f347 1 5664"/>
              <a:gd name="f484" fmla="*/ f348 1 5664"/>
              <a:gd name="f485" fmla="*/ f349 1 5664"/>
              <a:gd name="f486" fmla="*/ f350 1 5664"/>
              <a:gd name="f487" fmla="*/ f351 1 5664"/>
              <a:gd name="f488" fmla="*/ f352 1 5664"/>
              <a:gd name="f489" fmla="*/ f353 1 5664"/>
              <a:gd name="f490" fmla="*/ f354 1 5664"/>
              <a:gd name="f491" fmla="*/ f355 1 5664"/>
              <a:gd name="f492" fmla="*/ f356 1 5664"/>
              <a:gd name="f493" fmla="*/ f357 1 5664"/>
              <a:gd name="f494" fmla="*/ f358 1 5664"/>
              <a:gd name="f495" fmla="*/ f359 1 5664"/>
              <a:gd name="f496" fmla="*/ f360 1 5664"/>
              <a:gd name="f497" fmla="*/ f361 1 5664"/>
              <a:gd name="f498" fmla="*/ f362 1 5664"/>
              <a:gd name="f499" fmla="*/ f363 1 5664"/>
              <a:gd name="f500" fmla="*/ f364 1 5664"/>
              <a:gd name="f501" fmla="*/ f365 1 5664"/>
              <a:gd name="f502" fmla="*/ f366 1 5664"/>
              <a:gd name="f503" fmla="*/ f367 1 5664"/>
              <a:gd name="f504" fmla="*/ f368 1 5664"/>
              <a:gd name="f505" fmla="*/ f369 1 5664"/>
              <a:gd name="f506" fmla="*/ f370 1 5664"/>
              <a:gd name="f507" fmla="*/ f371 1 5664"/>
              <a:gd name="f508" fmla="*/ f372 1 9125"/>
              <a:gd name="f509" fmla="*/ f373 1 9125"/>
              <a:gd name="f510" fmla="*/ f374 1 9125"/>
              <a:gd name="f511" fmla="*/ f375 1 9125"/>
              <a:gd name="f512" fmla="*/ f376 1 9125"/>
              <a:gd name="f513" fmla="*/ f377 1 9125"/>
              <a:gd name="f514" fmla="*/ f378 1 9125"/>
              <a:gd name="f515" fmla="*/ f379 1 9125"/>
              <a:gd name="f516" fmla="*/ f380 1 9125"/>
              <a:gd name="f517" fmla="*/ f381 1 9125"/>
              <a:gd name="f518" fmla="*/ f382 1 9125"/>
              <a:gd name="f519" fmla="*/ f383 1 9125"/>
              <a:gd name="f520" fmla="*/ f384 1 9125"/>
              <a:gd name="f521" fmla="*/ f385 1 9125"/>
              <a:gd name="f522" fmla="*/ f386 1 9125"/>
              <a:gd name="f523" fmla="*/ f387 1 9125"/>
              <a:gd name="f524" fmla="*/ f388 1 9125"/>
              <a:gd name="f525" fmla="*/ f389 1 9125"/>
              <a:gd name="f526" fmla="*/ f390 1 9125"/>
              <a:gd name="f527" fmla="*/ f391 1 9125"/>
              <a:gd name="f528" fmla="*/ f392 1 9125"/>
              <a:gd name="f529" fmla="*/ f393 1 9125"/>
              <a:gd name="f530" fmla="*/ f394 1 9125"/>
              <a:gd name="f531" fmla="*/ f395 1 9125"/>
              <a:gd name="f532" fmla="*/ f396 1 9125"/>
              <a:gd name="f533" fmla="*/ f397 1 9125"/>
              <a:gd name="f534" fmla="*/ f398 1 9125"/>
              <a:gd name="f535" fmla="*/ f399 1 9125"/>
              <a:gd name="f536" fmla="*/ f400 1 9125"/>
              <a:gd name="f537" fmla="*/ f401 1 9125"/>
              <a:gd name="f538" fmla="*/ f402 1 9125"/>
              <a:gd name="f539" fmla="*/ f403 1 9125"/>
              <a:gd name="f540" fmla="*/ f404 1 9125"/>
              <a:gd name="f541" fmla="*/ f405 1 9125"/>
              <a:gd name="f542" fmla="*/ f406 1 9125"/>
              <a:gd name="f543" fmla="*/ f407 1 9125"/>
              <a:gd name="f544" fmla="*/ f408 1 9125"/>
              <a:gd name="f545" fmla="*/ f409 1 9125"/>
              <a:gd name="f546" fmla="*/ f410 1 9125"/>
              <a:gd name="f547" fmla="*/ f411 1 9125"/>
              <a:gd name="f548" fmla="*/ f412 1 9125"/>
              <a:gd name="f549" fmla="*/ f413 1 9125"/>
              <a:gd name="f550" fmla="*/ f414 1 9125"/>
              <a:gd name="f551" fmla="*/ f415 1 9125"/>
              <a:gd name="f552" fmla="*/ f416 1 9125"/>
              <a:gd name="f553" fmla="*/ f417 1 9125"/>
              <a:gd name="f554" fmla="*/ f418 1 9125"/>
              <a:gd name="f555" fmla="*/ f419 1 9125"/>
              <a:gd name="f556" fmla="*/ f420 1 9125"/>
              <a:gd name="f557" fmla="*/ f421 1 9125"/>
              <a:gd name="f558" fmla="*/ f422 1 9125"/>
              <a:gd name="f559" fmla="*/ f423 1 9125"/>
              <a:gd name="f560" fmla="*/ f424 1 9125"/>
              <a:gd name="f561" fmla="*/ f425 1 9125"/>
              <a:gd name="f562" fmla="*/ f426 1 9125"/>
              <a:gd name="f563" fmla="*/ f427 1 9125"/>
              <a:gd name="f564" fmla="*/ f428 1 9125"/>
              <a:gd name="f565" fmla="*/ f429 1 9125"/>
              <a:gd name="f566" fmla="*/ f430 1 9125"/>
              <a:gd name="f567" fmla="*/ f431 1 9125"/>
              <a:gd name="f568" fmla="*/ f432 1 9125"/>
              <a:gd name="f569" fmla="*/ f433 1 9125"/>
              <a:gd name="f570" fmla="*/ f434 1 9125"/>
              <a:gd name="f571" fmla="*/ f435 1 9125"/>
              <a:gd name="f572" fmla="*/ f436 1 9125"/>
              <a:gd name="f573" fmla="*/ f437 1 9125"/>
              <a:gd name="f574" fmla="*/ f438 1 9125"/>
              <a:gd name="f575" fmla="*/ f439 1 9125"/>
              <a:gd name="f576" fmla="*/ f440 1 9125"/>
              <a:gd name="f577" fmla="*/ f441 1 9125"/>
              <a:gd name="f578" fmla="*/ f442 1 9125"/>
              <a:gd name="f579" fmla="*/ f443 1 9125"/>
              <a:gd name="f580" fmla="*/ f444 1 9125"/>
              <a:gd name="f581" fmla="*/ f445 1 9125"/>
              <a:gd name="f582" fmla="*/ f446 1 5664"/>
              <a:gd name="f583" fmla="*/ f447 1 9125"/>
              <a:gd name="f584" fmla="*/ f5 1 f311"/>
              <a:gd name="f585" fmla="*/ f6 1 f311"/>
              <a:gd name="f586" fmla="*/ f5 1 f312"/>
              <a:gd name="f587" fmla="*/ f7 1 f312"/>
              <a:gd name="f588" fmla="+- f448 0 f1"/>
              <a:gd name="f589" fmla="*/ f452 1 f311"/>
              <a:gd name="f590" fmla="*/ f508 1 f312"/>
              <a:gd name="f591" fmla="*/ f507 1 f311"/>
              <a:gd name="f592" fmla="*/ f509 1 f312"/>
              <a:gd name="f593" fmla="*/ f510 1 f312"/>
              <a:gd name="f594" fmla="*/ f511 1 f312"/>
              <a:gd name="f595" fmla="*/ f453 1 f311"/>
              <a:gd name="f596" fmla="*/ f512 1 f312"/>
              <a:gd name="f597" fmla="*/ f451 1 f311"/>
              <a:gd name="f598" fmla="*/ f513 1 f312"/>
              <a:gd name="f599" fmla="*/ f450 1 f311"/>
              <a:gd name="f600" fmla="*/ f514 1 f312"/>
              <a:gd name="f601" fmla="*/ f454 1 f311"/>
              <a:gd name="f602" fmla="*/ f515 1 f312"/>
              <a:gd name="f603" fmla="*/ f455 1 f311"/>
              <a:gd name="f604" fmla="*/ f516 1 f312"/>
              <a:gd name="f605" fmla="*/ f456 1 f311"/>
              <a:gd name="f606" fmla="*/ f517 1 f312"/>
              <a:gd name="f607" fmla="*/ f457 1 f311"/>
              <a:gd name="f608" fmla="*/ f518 1 f312"/>
              <a:gd name="f609" fmla="*/ f458 1 f311"/>
              <a:gd name="f610" fmla="*/ f519 1 f312"/>
              <a:gd name="f611" fmla="*/ f459 1 f311"/>
              <a:gd name="f612" fmla="*/ f520 1 f312"/>
              <a:gd name="f613" fmla="*/ f460 1 f311"/>
              <a:gd name="f614" fmla="*/ f521 1 f312"/>
              <a:gd name="f615" fmla="*/ f461 1 f311"/>
              <a:gd name="f616" fmla="*/ f522 1 f312"/>
              <a:gd name="f617" fmla="*/ f462 1 f311"/>
              <a:gd name="f618" fmla="*/ f523 1 f312"/>
              <a:gd name="f619" fmla="*/ f463 1 f311"/>
              <a:gd name="f620" fmla="*/ f524 1 f312"/>
              <a:gd name="f621" fmla="*/ f464 1 f311"/>
              <a:gd name="f622" fmla="*/ f525 1 f312"/>
              <a:gd name="f623" fmla="*/ f465 1 f311"/>
              <a:gd name="f624" fmla="*/ f526 1 f312"/>
              <a:gd name="f625" fmla="*/ f527 1 f312"/>
              <a:gd name="f626" fmla="*/ f466 1 f311"/>
              <a:gd name="f627" fmla="*/ f528 1 f312"/>
              <a:gd name="f628" fmla="*/ f467 1 f311"/>
              <a:gd name="f629" fmla="*/ f529 1 f312"/>
              <a:gd name="f630" fmla="*/ f468 1 f311"/>
              <a:gd name="f631" fmla="*/ f530 1 f312"/>
              <a:gd name="f632" fmla="*/ f469 1 f311"/>
              <a:gd name="f633" fmla="*/ f531 1 f312"/>
              <a:gd name="f634" fmla="*/ f470 1 f311"/>
              <a:gd name="f635" fmla="*/ f532 1 f312"/>
              <a:gd name="f636" fmla="*/ f471 1 f311"/>
              <a:gd name="f637" fmla="*/ f533 1 f312"/>
              <a:gd name="f638" fmla="*/ f472 1 f311"/>
              <a:gd name="f639" fmla="*/ f534 1 f312"/>
              <a:gd name="f640" fmla="*/ f473 1 f311"/>
              <a:gd name="f641" fmla="*/ f535 1 f312"/>
              <a:gd name="f642" fmla="*/ f474 1 f311"/>
              <a:gd name="f643" fmla="*/ f536 1 f312"/>
              <a:gd name="f644" fmla="*/ f475 1 f311"/>
              <a:gd name="f645" fmla="*/ f537 1 f312"/>
              <a:gd name="f646" fmla="*/ f449 1 f311"/>
              <a:gd name="f647" fmla="*/ f538 1 f312"/>
              <a:gd name="f648" fmla="*/ f476 1 f311"/>
              <a:gd name="f649" fmla="*/ f477 1 f311"/>
              <a:gd name="f650" fmla="*/ f539 1 f312"/>
              <a:gd name="f651" fmla="*/ f478 1 f311"/>
              <a:gd name="f652" fmla="*/ f540 1 f312"/>
              <a:gd name="f653" fmla="*/ f479 1 f311"/>
              <a:gd name="f654" fmla="*/ f541 1 f312"/>
              <a:gd name="f655" fmla="*/ f480 1 f311"/>
              <a:gd name="f656" fmla="*/ f542 1 f312"/>
              <a:gd name="f657" fmla="*/ f481 1 f311"/>
              <a:gd name="f658" fmla="*/ f543 1 f312"/>
              <a:gd name="f659" fmla="*/ f482 1 f311"/>
              <a:gd name="f660" fmla="*/ f544 1 f312"/>
              <a:gd name="f661" fmla="*/ f483 1 f311"/>
              <a:gd name="f662" fmla="*/ f545 1 f312"/>
              <a:gd name="f663" fmla="*/ f484 1 f311"/>
              <a:gd name="f664" fmla="*/ f546 1 f312"/>
              <a:gd name="f665" fmla="*/ f485 1 f311"/>
              <a:gd name="f666" fmla="*/ f547 1 f312"/>
              <a:gd name="f667" fmla="*/ f486 1 f311"/>
              <a:gd name="f668" fmla="*/ f548 1 f312"/>
              <a:gd name="f669" fmla="*/ f487 1 f311"/>
              <a:gd name="f670" fmla="*/ f549 1 f312"/>
              <a:gd name="f671" fmla="*/ f488 1 f311"/>
              <a:gd name="f672" fmla="*/ f550 1 f312"/>
              <a:gd name="f673" fmla="*/ f489 1 f311"/>
              <a:gd name="f674" fmla="*/ f551 1 f312"/>
              <a:gd name="f675" fmla="*/ f490 1 f311"/>
              <a:gd name="f676" fmla="*/ f552 1 f312"/>
              <a:gd name="f677" fmla="*/ f491 1 f311"/>
              <a:gd name="f678" fmla="*/ f553 1 f312"/>
              <a:gd name="f679" fmla="*/ f492 1 f311"/>
              <a:gd name="f680" fmla="*/ f554 1 f312"/>
              <a:gd name="f681" fmla="*/ f493 1 f311"/>
              <a:gd name="f682" fmla="*/ f555 1 f312"/>
              <a:gd name="f683" fmla="*/ f556 1 f312"/>
              <a:gd name="f684" fmla="*/ f494 1 f311"/>
              <a:gd name="f685" fmla="*/ f557 1 f312"/>
              <a:gd name="f686" fmla="*/ f558 1 f312"/>
              <a:gd name="f687" fmla="*/ f495 1 f311"/>
              <a:gd name="f688" fmla="*/ f559 1 f312"/>
              <a:gd name="f689" fmla="*/ f560 1 f312"/>
              <a:gd name="f690" fmla="*/ f496 1 f311"/>
              <a:gd name="f691" fmla="*/ f561 1 f312"/>
              <a:gd name="f692" fmla="*/ f497 1 f311"/>
              <a:gd name="f693" fmla="*/ f562 1 f312"/>
              <a:gd name="f694" fmla="*/ f498 1 f311"/>
              <a:gd name="f695" fmla="*/ f563 1 f312"/>
              <a:gd name="f696" fmla="*/ f499 1 f311"/>
              <a:gd name="f697" fmla="*/ f564 1 f312"/>
              <a:gd name="f698" fmla="*/ f500 1 f311"/>
              <a:gd name="f699" fmla="*/ f565 1 f312"/>
              <a:gd name="f700" fmla="*/ f566 1 f312"/>
              <a:gd name="f701" fmla="*/ f567 1 f312"/>
              <a:gd name="f702" fmla="*/ f568 1 f312"/>
              <a:gd name="f703" fmla="*/ f569 1 f312"/>
              <a:gd name="f704" fmla="*/ f570 1 f312"/>
              <a:gd name="f705" fmla="*/ f501 1 f311"/>
              <a:gd name="f706" fmla="*/ f571 1 f312"/>
              <a:gd name="f707" fmla="*/ f502 1 f311"/>
              <a:gd name="f708" fmla="*/ f572 1 f312"/>
              <a:gd name="f709" fmla="*/ f503 1 f311"/>
              <a:gd name="f710" fmla="*/ f573 1 f312"/>
              <a:gd name="f711" fmla="*/ f504 1 f311"/>
              <a:gd name="f712" fmla="*/ f574 1 f312"/>
              <a:gd name="f713" fmla="*/ f505 1 f311"/>
              <a:gd name="f714" fmla="*/ f575 1 f312"/>
              <a:gd name="f715" fmla="*/ f506 1 f311"/>
              <a:gd name="f716" fmla="*/ f576 1 f312"/>
              <a:gd name="f717" fmla="*/ f577 1 f312"/>
              <a:gd name="f718" fmla="*/ f578 1 f312"/>
              <a:gd name="f719" fmla="*/ f579 1 f312"/>
              <a:gd name="f720" fmla="*/ f580 1 f312"/>
              <a:gd name="f721" fmla="*/ f581 1 f312"/>
              <a:gd name="f722" fmla="*/ f582 1 f311"/>
              <a:gd name="f723" fmla="*/ f583 1 f312"/>
              <a:gd name="f724" fmla="*/ f584 f306 1"/>
              <a:gd name="f725" fmla="*/ f585 f306 1"/>
              <a:gd name="f726" fmla="*/ f587 f307 1"/>
              <a:gd name="f727" fmla="*/ f586 f307 1"/>
              <a:gd name="f728" fmla="*/ f589 f306 1"/>
              <a:gd name="f729" fmla="*/ f590 f307 1"/>
              <a:gd name="f730" fmla="*/ f591 f306 1"/>
              <a:gd name="f731" fmla="*/ f592 f307 1"/>
              <a:gd name="f732" fmla="*/ f593 f307 1"/>
              <a:gd name="f733" fmla="*/ f594 f307 1"/>
              <a:gd name="f734" fmla="*/ f595 f306 1"/>
              <a:gd name="f735" fmla="*/ f596 f307 1"/>
              <a:gd name="f736" fmla="*/ f597 f306 1"/>
              <a:gd name="f737" fmla="*/ f598 f307 1"/>
              <a:gd name="f738" fmla="*/ f599 f306 1"/>
              <a:gd name="f739" fmla="*/ f600 f307 1"/>
              <a:gd name="f740" fmla="*/ f601 f306 1"/>
              <a:gd name="f741" fmla="*/ f602 f307 1"/>
              <a:gd name="f742" fmla="*/ f603 f306 1"/>
              <a:gd name="f743" fmla="*/ f604 f307 1"/>
              <a:gd name="f744" fmla="*/ f605 f306 1"/>
              <a:gd name="f745" fmla="*/ f606 f307 1"/>
              <a:gd name="f746" fmla="*/ f607 f306 1"/>
              <a:gd name="f747" fmla="*/ f608 f307 1"/>
              <a:gd name="f748" fmla="*/ f609 f306 1"/>
              <a:gd name="f749" fmla="*/ f610 f307 1"/>
              <a:gd name="f750" fmla="*/ f611 f306 1"/>
              <a:gd name="f751" fmla="*/ f612 f307 1"/>
              <a:gd name="f752" fmla="*/ f613 f306 1"/>
              <a:gd name="f753" fmla="*/ f614 f307 1"/>
              <a:gd name="f754" fmla="*/ f615 f306 1"/>
              <a:gd name="f755" fmla="*/ f616 f307 1"/>
              <a:gd name="f756" fmla="*/ f617 f306 1"/>
              <a:gd name="f757" fmla="*/ f618 f307 1"/>
              <a:gd name="f758" fmla="*/ f619 f306 1"/>
              <a:gd name="f759" fmla="*/ f620 f307 1"/>
              <a:gd name="f760" fmla="*/ f621 f306 1"/>
              <a:gd name="f761" fmla="*/ f622 f307 1"/>
              <a:gd name="f762" fmla="*/ f623 f306 1"/>
              <a:gd name="f763" fmla="*/ f624 f307 1"/>
              <a:gd name="f764" fmla="*/ f625 f307 1"/>
              <a:gd name="f765" fmla="*/ f626 f306 1"/>
              <a:gd name="f766" fmla="*/ f627 f307 1"/>
              <a:gd name="f767" fmla="*/ f628 f306 1"/>
              <a:gd name="f768" fmla="*/ f629 f307 1"/>
              <a:gd name="f769" fmla="*/ f630 f306 1"/>
              <a:gd name="f770" fmla="*/ f631 f307 1"/>
              <a:gd name="f771" fmla="*/ f632 f306 1"/>
              <a:gd name="f772" fmla="*/ f633 f307 1"/>
              <a:gd name="f773" fmla="*/ f634 f306 1"/>
              <a:gd name="f774" fmla="*/ f635 f307 1"/>
              <a:gd name="f775" fmla="*/ f636 f306 1"/>
              <a:gd name="f776" fmla="*/ f637 f307 1"/>
              <a:gd name="f777" fmla="*/ f638 f306 1"/>
              <a:gd name="f778" fmla="*/ f639 f307 1"/>
              <a:gd name="f779" fmla="*/ f640 f306 1"/>
              <a:gd name="f780" fmla="*/ f641 f307 1"/>
              <a:gd name="f781" fmla="*/ f642 f306 1"/>
              <a:gd name="f782" fmla="*/ f643 f307 1"/>
              <a:gd name="f783" fmla="*/ f644 f306 1"/>
              <a:gd name="f784" fmla="*/ f645 f307 1"/>
              <a:gd name="f785" fmla="*/ f646 f306 1"/>
              <a:gd name="f786" fmla="*/ f647 f307 1"/>
              <a:gd name="f787" fmla="*/ f648 f306 1"/>
              <a:gd name="f788" fmla="*/ f649 f306 1"/>
              <a:gd name="f789" fmla="*/ f650 f307 1"/>
              <a:gd name="f790" fmla="*/ f651 f306 1"/>
              <a:gd name="f791" fmla="*/ f652 f307 1"/>
              <a:gd name="f792" fmla="*/ f653 f306 1"/>
              <a:gd name="f793" fmla="*/ f654 f307 1"/>
              <a:gd name="f794" fmla="*/ f655 f306 1"/>
              <a:gd name="f795" fmla="*/ f656 f307 1"/>
              <a:gd name="f796" fmla="*/ f657 f306 1"/>
              <a:gd name="f797" fmla="*/ f658 f307 1"/>
              <a:gd name="f798" fmla="*/ f659 f306 1"/>
              <a:gd name="f799" fmla="*/ f660 f307 1"/>
              <a:gd name="f800" fmla="*/ f661 f306 1"/>
              <a:gd name="f801" fmla="*/ f662 f307 1"/>
              <a:gd name="f802" fmla="*/ f663 f306 1"/>
              <a:gd name="f803" fmla="*/ f664 f307 1"/>
              <a:gd name="f804" fmla="*/ f665 f306 1"/>
              <a:gd name="f805" fmla="*/ f666 f307 1"/>
              <a:gd name="f806" fmla="*/ f667 f306 1"/>
              <a:gd name="f807" fmla="*/ f668 f307 1"/>
              <a:gd name="f808" fmla="*/ f669 f306 1"/>
              <a:gd name="f809" fmla="*/ f670 f307 1"/>
              <a:gd name="f810" fmla="*/ f671 f306 1"/>
              <a:gd name="f811" fmla="*/ f672 f307 1"/>
              <a:gd name="f812" fmla="*/ f673 f306 1"/>
              <a:gd name="f813" fmla="*/ f674 f307 1"/>
              <a:gd name="f814" fmla="*/ f675 f306 1"/>
              <a:gd name="f815" fmla="*/ f676 f307 1"/>
              <a:gd name="f816" fmla="*/ f677 f306 1"/>
              <a:gd name="f817" fmla="*/ f678 f307 1"/>
              <a:gd name="f818" fmla="*/ f679 f306 1"/>
              <a:gd name="f819" fmla="*/ f680 f307 1"/>
              <a:gd name="f820" fmla="*/ f681 f306 1"/>
              <a:gd name="f821" fmla="*/ f682 f307 1"/>
              <a:gd name="f822" fmla="*/ f683 f307 1"/>
              <a:gd name="f823" fmla="*/ f684 f306 1"/>
              <a:gd name="f824" fmla="*/ f685 f307 1"/>
              <a:gd name="f825" fmla="*/ f686 f307 1"/>
              <a:gd name="f826" fmla="*/ f687 f306 1"/>
              <a:gd name="f827" fmla="*/ f688 f307 1"/>
              <a:gd name="f828" fmla="*/ f689 f307 1"/>
              <a:gd name="f829" fmla="*/ f690 f306 1"/>
              <a:gd name="f830" fmla="*/ f691 f307 1"/>
              <a:gd name="f831" fmla="*/ f692 f306 1"/>
              <a:gd name="f832" fmla="*/ f693 f307 1"/>
              <a:gd name="f833" fmla="*/ f694 f306 1"/>
              <a:gd name="f834" fmla="*/ f695 f307 1"/>
              <a:gd name="f835" fmla="*/ f696 f306 1"/>
              <a:gd name="f836" fmla="*/ f697 f307 1"/>
              <a:gd name="f837" fmla="*/ f698 f306 1"/>
              <a:gd name="f838" fmla="*/ f699 f307 1"/>
              <a:gd name="f839" fmla="*/ f700 f307 1"/>
              <a:gd name="f840" fmla="*/ f701 f307 1"/>
              <a:gd name="f841" fmla="*/ f702 f307 1"/>
              <a:gd name="f842" fmla="*/ f703 f307 1"/>
              <a:gd name="f843" fmla="*/ f704 f307 1"/>
              <a:gd name="f844" fmla="*/ f705 f306 1"/>
              <a:gd name="f845" fmla="*/ f706 f307 1"/>
              <a:gd name="f846" fmla="*/ f707 f306 1"/>
              <a:gd name="f847" fmla="*/ f708 f307 1"/>
              <a:gd name="f848" fmla="*/ f709 f306 1"/>
              <a:gd name="f849" fmla="*/ f710 f307 1"/>
              <a:gd name="f850" fmla="*/ f711 f306 1"/>
              <a:gd name="f851" fmla="*/ f712 f307 1"/>
              <a:gd name="f852" fmla="*/ f713 f306 1"/>
              <a:gd name="f853" fmla="*/ f714 f307 1"/>
              <a:gd name="f854" fmla="*/ f715 f306 1"/>
              <a:gd name="f855" fmla="*/ f716 f307 1"/>
              <a:gd name="f856" fmla="*/ f717 f307 1"/>
              <a:gd name="f857" fmla="*/ f718 f307 1"/>
              <a:gd name="f858" fmla="*/ f719 f307 1"/>
              <a:gd name="f859" fmla="*/ f720 f307 1"/>
              <a:gd name="f860" fmla="*/ f721 f307 1"/>
              <a:gd name="f861" fmla="*/ f722 f306 1"/>
              <a:gd name="f862" fmla="*/ f723 f307 1"/>
            </a:gdLst>
            <a:ahLst/>
            <a:cxnLst>
              <a:cxn ang="3cd4">
                <a:pos x="hc" y="t"/>
              </a:cxn>
              <a:cxn ang="0">
                <a:pos x="r" y="vc"/>
              </a:cxn>
              <a:cxn ang="cd4">
                <a:pos x="hc" y="b"/>
              </a:cxn>
              <a:cxn ang="cd2">
                <a:pos x="l" y="vc"/>
              </a:cxn>
              <a:cxn ang="f588">
                <a:pos x="f728" y="f729"/>
              </a:cxn>
              <a:cxn ang="f588">
                <a:pos x="f730" y="f731"/>
              </a:cxn>
              <a:cxn ang="f588">
                <a:pos x="f728" y="f732"/>
              </a:cxn>
              <a:cxn ang="f588">
                <a:pos x="f728" y="f733"/>
              </a:cxn>
              <a:cxn ang="f588">
                <a:pos x="f734" y="f735"/>
              </a:cxn>
              <a:cxn ang="f588">
                <a:pos x="f736" y="f737"/>
              </a:cxn>
              <a:cxn ang="f588">
                <a:pos x="f738" y="f739"/>
              </a:cxn>
              <a:cxn ang="f588">
                <a:pos x="f740" y="f741"/>
              </a:cxn>
              <a:cxn ang="f588">
                <a:pos x="f742" y="f743"/>
              </a:cxn>
              <a:cxn ang="f588">
                <a:pos x="f744" y="f745"/>
              </a:cxn>
              <a:cxn ang="f588">
                <a:pos x="f746" y="f747"/>
              </a:cxn>
              <a:cxn ang="f588">
                <a:pos x="f748" y="f749"/>
              </a:cxn>
              <a:cxn ang="f588">
                <a:pos x="f750" y="f751"/>
              </a:cxn>
              <a:cxn ang="f588">
                <a:pos x="f752" y="f753"/>
              </a:cxn>
              <a:cxn ang="f588">
                <a:pos x="f754" y="f755"/>
              </a:cxn>
              <a:cxn ang="f588">
                <a:pos x="f756" y="f757"/>
              </a:cxn>
              <a:cxn ang="f588">
                <a:pos x="f758" y="f759"/>
              </a:cxn>
              <a:cxn ang="f588">
                <a:pos x="f760" y="f761"/>
              </a:cxn>
              <a:cxn ang="f588">
                <a:pos x="f762" y="f763"/>
              </a:cxn>
              <a:cxn ang="f588">
                <a:pos x="f762" y="f764"/>
              </a:cxn>
              <a:cxn ang="f588">
                <a:pos x="f765" y="f766"/>
              </a:cxn>
              <a:cxn ang="f588">
                <a:pos x="f767" y="f768"/>
              </a:cxn>
              <a:cxn ang="f588">
                <a:pos x="f769" y="f770"/>
              </a:cxn>
              <a:cxn ang="f588">
                <a:pos x="f771" y="f772"/>
              </a:cxn>
              <a:cxn ang="f588">
                <a:pos x="f773" y="f774"/>
              </a:cxn>
              <a:cxn ang="f588">
                <a:pos x="f775" y="f776"/>
              </a:cxn>
              <a:cxn ang="f588">
                <a:pos x="f777" y="f778"/>
              </a:cxn>
              <a:cxn ang="f588">
                <a:pos x="f779" y="f780"/>
              </a:cxn>
              <a:cxn ang="f588">
                <a:pos x="f781" y="f782"/>
              </a:cxn>
              <a:cxn ang="f588">
                <a:pos x="f783" y="f784"/>
              </a:cxn>
              <a:cxn ang="f588">
                <a:pos x="f785" y="f786"/>
              </a:cxn>
              <a:cxn ang="f588">
                <a:pos x="f787" y="f786"/>
              </a:cxn>
              <a:cxn ang="f588">
                <a:pos x="f788" y="f789"/>
              </a:cxn>
              <a:cxn ang="f588">
                <a:pos x="f790" y="f791"/>
              </a:cxn>
              <a:cxn ang="f588">
                <a:pos x="f792" y="f793"/>
              </a:cxn>
              <a:cxn ang="f588">
                <a:pos x="f794" y="f795"/>
              </a:cxn>
              <a:cxn ang="f588">
                <a:pos x="f796" y="f797"/>
              </a:cxn>
              <a:cxn ang="f588">
                <a:pos x="f798" y="f799"/>
              </a:cxn>
              <a:cxn ang="f588">
                <a:pos x="f800" y="f801"/>
              </a:cxn>
              <a:cxn ang="f588">
                <a:pos x="f802" y="f803"/>
              </a:cxn>
              <a:cxn ang="f588">
                <a:pos x="f804" y="f805"/>
              </a:cxn>
              <a:cxn ang="f588">
                <a:pos x="f806" y="f807"/>
              </a:cxn>
              <a:cxn ang="f588">
                <a:pos x="f808" y="f809"/>
              </a:cxn>
              <a:cxn ang="f588">
                <a:pos x="f810" y="f811"/>
              </a:cxn>
              <a:cxn ang="f588">
                <a:pos x="f812" y="f813"/>
              </a:cxn>
              <a:cxn ang="f588">
                <a:pos x="f814" y="f815"/>
              </a:cxn>
              <a:cxn ang="f588">
                <a:pos x="f816" y="f817"/>
              </a:cxn>
              <a:cxn ang="f588">
                <a:pos x="f818" y="f819"/>
              </a:cxn>
              <a:cxn ang="f588">
                <a:pos x="f820" y="f821"/>
              </a:cxn>
              <a:cxn ang="f588">
                <a:pos x="f820" y="f822"/>
              </a:cxn>
              <a:cxn ang="f588">
                <a:pos x="f823" y="f824"/>
              </a:cxn>
              <a:cxn ang="f588">
                <a:pos x="f823" y="f825"/>
              </a:cxn>
              <a:cxn ang="f588">
                <a:pos x="f826" y="f827"/>
              </a:cxn>
              <a:cxn ang="f588">
                <a:pos x="f826" y="f828"/>
              </a:cxn>
              <a:cxn ang="f588">
                <a:pos x="f826" y="f828"/>
              </a:cxn>
              <a:cxn ang="f588">
                <a:pos x="f829" y="f830"/>
              </a:cxn>
              <a:cxn ang="f588">
                <a:pos x="f831" y="f832"/>
              </a:cxn>
              <a:cxn ang="f588">
                <a:pos x="f833" y="f834"/>
              </a:cxn>
              <a:cxn ang="f588">
                <a:pos x="f835" y="f836"/>
              </a:cxn>
              <a:cxn ang="f588">
                <a:pos x="f837" y="f838"/>
              </a:cxn>
              <a:cxn ang="f588">
                <a:pos x="f835" y="f839"/>
              </a:cxn>
              <a:cxn ang="f588">
                <a:pos x="f833" y="f840"/>
              </a:cxn>
              <a:cxn ang="f588">
                <a:pos x="f831" y="f841"/>
              </a:cxn>
              <a:cxn ang="f588">
                <a:pos x="f829" y="f842"/>
              </a:cxn>
              <a:cxn ang="f588">
                <a:pos x="f826" y="f843"/>
              </a:cxn>
              <a:cxn ang="f588">
                <a:pos x="f826" y="f843"/>
              </a:cxn>
              <a:cxn ang="f588">
                <a:pos x="f844" y="f845"/>
              </a:cxn>
              <a:cxn ang="f588">
                <a:pos x="f846" y="f847"/>
              </a:cxn>
              <a:cxn ang="f588">
                <a:pos x="f848" y="f849"/>
              </a:cxn>
              <a:cxn ang="f588">
                <a:pos x="f850" y="f851"/>
              </a:cxn>
              <a:cxn ang="f588">
                <a:pos x="f852" y="f853"/>
              </a:cxn>
              <a:cxn ang="f588">
                <a:pos x="f854" y="f855"/>
              </a:cxn>
              <a:cxn ang="f588">
                <a:pos x="f852" y="f856"/>
              </a:cxn>
              <a:cxn ang="f588">
                <a:pos x="f850" y="f857"/>
              </a:cxn>
              <a:cxn ang="f588">
                <a:pos x="f848" y="f858"/>
              </a:cxn>
              <a:cxn ang="f588">
                <a:pos x="f846" y="f859"/>
              </a:cxn>
              <a:cxn ang="f588">
                <a:pos x="f826" y="f860"/>
              </a:cxn>
              <a:cxn ang="f588">
                <a:pos x="f861" y="f862"/>
              </a:cxn>
              <a:cxn ang="f588">
                <a:pos x="f728" y="f729"/>
              </a:cxn>
            </a:cxnLst>
            <a:rect l="f724" t="f727" r="f725" b="f726"/>
            <a:pathLst>
              <a:path w="5664" h="9125">
                <a:moveTo>
                  <a:pt x="f6" y="f8"/>
                </a:moveTo>
                <a:cubicBezTo>
                  <a:pt x="f6" y="f9"/>
                  <a:pt x="f10" y="f11"/>
                  <a:pt x="f10" y="f12"/>
                </a:cubicBezTo>
                <a:cubicBezTo>
                  <a:pt x="f10" y="f13"/>
                  <a:pt x="f6" y="f14"/>
                  <a:pt x="f6" y="f15"/>
                </a:cubicBezTo>
                <a:lnTo>
                  <a:pt x="f6" y="f16"/>
                </a:ln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lnTo>
                  <a:pt x="f61" y="f62"/>
                </a:lnTo>
                <a:cubicBezTo>
                  <a:pt x="f63" y="f64"/>
                  <a:pt x="f65" y="f66"/>
                  <a:pt x="f67" y="f68"/>
                </a:cubicBezTo>
                <a:cubicBezTo>
                  <a:pt x="f69" y="f70"/>
                  <a:pt x="f71" y="f72"/>
                  <a:pt x="f73" y="f74"/>
                </a:cubicBezTo>
                <a:cubicBezTo>
                  <a:pt x="f75" y="f76"/>
                  <a:pt x="f77" y="f78"/>
                  <a:pt x="f79" y="f80"/>
                </a:cubicBezTo>
                <a:cubicBezTo>
                  <a:pt x="f81" y="f82"/>
                  <a:pt x="f83" y="f84"/>
                  <a:pt x="f85" y="f86"/>
                </a:cubicBezTo>
                <a:lnTo>
                  <a:pt x="f87" y="f88"/>
                </a:lnTo>
                <a:cubicBezTo>
                  <a:pt x="f89" y="f90"/>
                  <a:pt x="f91" y="f92"/>
                  <a:pt x="f93" y="f94"/>
                </a:cubicBezTo>
                <a:lnTo>
                  <a:pt x="f93" y="f95"/>
                </a:lnTo>
                <a:cubicBezTo>
                  <a:pt x="f96" y="f97"/>
                  <a:pt x="f98" y="f99"/>
                  <a:pt x="f91" y="f100"/>
                </a:cubicBezTo>
                <a:cubicBezTo>
                  <a:pt x="f101" y="f102"/>
                  <a:pt x="f103" y="f104"/>
                  <a:pt x="f105" y="f106"/>
                </a:cubicBezTo>
                <a:lnTo>
                  <a:pt x="f107" y="f108"/>
                </a:lnTo>
                <a:lnTo>
                  <a:pt x="f109" y="f110"/>
                </a:lnTo>
                <a:cubicBezTo>
                  <a:pt x="f111" y="f112"/>
                  <a:pt x="f113" y="f114"/>
                  <a:pt x="f115" y="f116"/>
                </a:cubicBezTo>
                <a:lnTo>
                  <a:pt x="f117" y="f118"/>
                </a:lnTo>
                <a:cubicBezTo>
                  <a:pt x="f119" y="f120"/>
                  <a:pt x="f121" y="f122"/>
                  <a:pt x="f123" y="f124"/>
                </a:cubicBezTo>
                <a:cubicBezTo>
                  <a:pt x="f125" y="f126"/>
                  <a:pt x="f127" y="f128"/>
                  <a:pt x="f129" y="f130"/>
                </a:cubicBezTo>
                <a:lnTo>
                  <a:pt x="f131" y="f132"/>
                </a:lnTo>
                <a:lnTo>
                  <a:pt x="f133" y="f134"/>
                </a:lnTo>
                <a:lnTo>
                  <a:pt x="f135" y="f7"/>
                </a:lnTo>
                <a:lnTo>
                  <a:pt x="f136" y="f7"/>
                </a:lnTo>
                <a:lnTo>
                  <a:pt x="f137" y="f138"/>
                </a:lnTo>
                <a:lnTo>
                  <a:pt x="f139" y="f140"/>
                </a:lnTo>
                <a:cubicBezTo>
                  <a:pt x="f141" y="f142"/>
                  <a:pt x="f143" y="f144"/>
                  <a:pt x="f145" y="f146"/>
                </a:cubicBezTo>
                <a:lnTo>
                  <a:pt x="f147" y="f148"/>
                </a:lnTo>
                <a:lnTo>
                  <a:pt x="f149" y="f150"/>
                </a:ln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175" y="f176"/>
                </a:cubicBezTo>
                <a:lnTo>
                  <a:pt x="f177" y="f178"/>
                </a:lnTo>
                <a:cubicBezTo>
                  <a:pt x="f179" y="f180"/>
                  <a:pt x="f181" y="f182"/>
                  <a:pt x="f183" y="f184"/>
                </a:cubicBezTo>
                <a:lnTo>
                  <a:pt x="f185" y="f186"/>
                </a:lnTo>
                <a:cubicBezTo>
                  <a:pt x="f187" y="f188"/>
                  <a:pt x="f189" y="f190"/>
                  <a:pt x="f191" y="f192"/>
                </a:cubicBezTo>
                <a:cubicBezTo>
                  <a:pt x="f193" y="f194"/>
                  <a:pt x="f195" y="f196"/>
                  <a:pt x="f197" y="f198"/>
                </a:cubicBezTo>
                <a:cubicBezTo>
                  <a:pt x="f199" y="f200"/>
                  <a:pt x="f201" y="f202"/>
                  <a:pt x="f203" y="f204"/>
                </a:cubicBezTo>
                <a:lnTo>
                  <a:pt x="f205" y="f206"/>
                </a:lnTo>
                <a:lnTo>
                  <a:pt x="f205" y="f207"/>
                </a:lnTo>
                <a:cubicBezTo>
                  <a:pt x="f208" y="f209"/>
                  <a:pt x="f210" y="f211"/>
                  <a:pt x="f212" y="f213"/>
                </a:cubicBezTo>
                <a:lnTo>
                  <a:pt x="f212" y="f214"/>
                </a:lnTo>
                <a:lnTo>
                  <a:pt x="f215" y="f216"/>
                </a:lnTo>
                <a:lnTo>
                  <a:pt x="f215" y="f217"/>
                </a:lnTo>
                <a:lnTo>
                  <a:pt x="f215" y="f217"/>
                </a:ln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0" y="f242"/>
                  <a:pt x="f243" y="f244"/>
                  <a:pt x="f243" y="f245"/>
                </a:cubicBezTo>
                <a:cubicBezTo>
                  <a:pt x="f243" y="f187"/>
                  <a:pt x="f240" y="f246"/>
                  <a:pt x="f240" y="f247"/>
                </a:cubicBezTo>
                <a:cubicBezTo>
                  <a:pt x="f238" y="f248"/>
                  <a:pt x="f236" y="f249"/>
                  <a:pt x="f234" y="f250"/>
                </a:cubicBezTo>
                <a:cubicBezTo>
                  <a:pt x="f232" y="f251"/>
                  <a:pt x="f230" y="f252"/>
                  <a:pt x="f228" y="f253"/>
                </a:cubicBezTo>
                <a:lnTo>
                  <a:pt x="f222" y="f254"/>
                </a:lnTo>
                <a:cubicBezTo>
                  <a:pt x="f220" y="f255"/>
                  <a:pt x="f218" y="f256"/>
                  <a:pt x="f215" y="f257"/>
                </a:cubicBezTo>
                <a:lnTo>
                  <a:pt x="f215" y="f257"/>
                </a:ln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2" y="f284"/>
                  <a:pt x="f5" y="f285"/>
                  <a:pt x="f5" y="f286"/>
                </a:cubicBezTo>
                <a:cubicBezTo>
                  <a:pt x="f5" y="f287"/>
                  <a:pt x="f282" y="f288"/>
                  <a:pt x="f282" y="f289"/>
                </a:cubicBezTo>
                <a:cubicBezTo>
                  <a:pt x="f280" y="f290"/>
                  <a:pt x="f278" y="f291"/>
                  <a:pt x="f276" y="f292"/>
                </a:cubicBezTo>
                <a:cubicBezTo>
                  <a:pt x="f274" y="f293"/>
                  <a:pt x="f272" y="f294"/>
                  <a:pt x="f270" y="f295"/>
                </a:cubicBezTo>
                <a:cubicBezTo>
                  <a:pt x="f268" y="f296"/>
                  <a:pt x="f266" y="f297"/>
                  <a:pt x="f264" y="f298"/>
                </a:cubicBezTo>
                <a:cubicBezTo>
                  <a:pt x="f262" y="f299"/>
                  <a:pt x="f260" y="f300"/>
                  <a:pt x="f215" y="f301"/>
                </a:cubicBezTo>
                <a:cubicBezTo>
                  <a:pt x="f302" y="f303"/>
                  <a:pt x="f264" y="f304"/>
                  <a:pt x="f272" y="f5"/>
                </a:cubicBezTo>
                <a:lnTo>
                  <a:pt x="f6" y="f8"/>
                </a:lnTo>
                <a:close/>
              </a:path>
            </a:pathLst>
          </a:custGeom>
          <a:gradFill>
            <a:gsLst>
              <a:gs pos="0">
                <a:srgbClr val="C4C4C4"/>
              </a:gs>
              <a:gs pos="100000">
                <a:srgbClr val="3A65A3"/>
              </a:gs>
            </a:gsLst>
            <a:lin ang="2520000"/>
          </a:gradFill>
          <a:ln cap="flat">
            <a:noFill/>
            <a:prstDash val="solid"/>
          </a:ln>
          <a:effectLst>
            <a:outerShdw dist="101598" dir="5400000" algn="tl">
              <a:srgbClr val="000000">
                <a:alpha val="62000"/>
              </a:srgbClr>
            </a:outerShdw>
          </a:effectLst>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5" name="Group 433">
            <a:extLst>
              <a:ext uri="{FF2B5EF4-FFF2-40B4-BE49-F238E27FC236}">
                <a16:creationId xmlns:a16="http://schemas.microsoft.com/office/drawing/2014/main" id="{2F64E231-407A-4516-9141-7581D5C77017}"/>
              </a:ext>
            </a:extLst>
          </p:cNvPr>
          <p:cNvGrpSpPr/>
          <p:nvPr/>
        </p:nvGrpSpPr>
        <p:grpSpPr>
          <a:xfrm>
            <a:off x="0" y="1955801"/>
            <a:ext cx="12039602" cy="3073398"/>
            <a:chOff x="0" y="1955801"/>
            <a:chExt cx="12039602" cy="3073398"/>
          </a:xfrm>
        </p:grpSpPr>
        <p:sp>
          <p:nvSpPr>
            <p:cNvPr id="6" name="Rectangle 20">
              <a:extLst>
                <a:ext uri="{FF2B5EF4-FFF2-40B4-BE49-F238E27FC236}">
                  <a16:creationId xmlns:a16="http://schemas.microsoft.com/office/drawing/2014/main" id="{D96AE886-EFA1-4DC6-BB51-670CAFF91965}"/>
                </a:ext>
              </a:extLst>
            </p:cNvPr>
            <p:cNvSpPr/>
            <p:nvPr/>
          </p:nvSpPr>
          <p:spPr>
            <a:xfrm>
              <a:off x="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21">
              <a:extLst>
                <a:ext uri="{FF2B5EF4-FFF2-40B4-BE49-F238E27FC236}">
                  <a16:creationId xmlns:a16="http://schemas.microsoft.com/office/drawing/2014/main" id="{8E5694E5-A513-4FAE-A68F-D21E584371EE}"/>
                </a:ext>
              </a:extLst>
            </p:cNvPr>
            <p:cNvSpPr/>
            <p:nvPr/>
          </p:nvSpPr>
          <p:spPr>
            <a:xfrm>
              <a:off x="4500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22">
              <a:extLst>
                <a:ext uri="{FF2B5EF4-FFF2-40B4-BE49-F238E27FC236}">
                  <a16:creationId xmlns:a16="http://schemas.microsoft.com/office/drawing/2014/main" id="{1FB2206D-EC8C-47F6-BFF7-83E939E57267}"/>
                </a:ext>
              </a:extLst>
            </p:cNvPr>
            <p:cNvSpPr/>
            <p:nvPr/>
          </p:nvSpPr>
          <p:spPr>
            <a:xfrm>
              <a:off x="101267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23">
              <a:extLst>
                <a:ext uri="{FF2B5EF4-FFF2-40B4-BE49-F238E27FC236}">
                  <a16:creationId xmlns:a16="http://schemas.microsoft.com/office/drawing/2014/main" id="{010571E7-0862-48C9-8BD4-BDB202D6B381}"/>
                </a:ext>
              </a:extLst>
            </p:cNvPr>
            <p:cNvSpPr/>
            <p:nvPr/>
          </p:nvSpPr>
          <p:spPr>
            <a:xfrm>
              <a:off x="315054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Rectangle 24">
              <a:extLst>
                <a:ext uri="{FF2B5EF4-FFF2-40B4-BE49-F238E27FC236}">
                  <a16:creationId xmlns:a16="http://schemas.microsoft.com/office/drawing/2014/main" id="{157932A6-A63B-4591-A926-CDFE3A1F9C2B}"/>
                </a:ext>
              </a:extLst>
            </p:cNvPr>
            <p:cNvSpPr/>
            <p:nvPr/>
          </p:nvSpPr>
          <p:spPr>
            <a:xfrm>
              <a:off x="540094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Rectangle 25">
              <a:extLst>
                <a:ext uri="{FF2B5EF4-FFF2-40B4-BE49-F238E27FC236}">
                  <a16:creationId xmlns:a16="http://schemas.microsoft.com/office/drawing/2014/main" id="{3A4AE9ED-B8E7-4DB5-9C7E-87506FEF1C16}"/>
                </a:ext>
              </a:extLst>
            </p:cNvPr>
            <p:cNvSpPr/>
            <p:nvPr/>
          </p:nvSpPr>
          <p:spPr>
            <a:xfrm>
              <a:off x="573850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Rectangle 26">
              <a:extLst>
                <a:ext uri="{FF2B5EF4-FFF2-40B4-BE49-F238E27FC236}">
                  <a16:creationId xmlns:a16="http://schemas.microsoft.com/office/drawing/2014/main" id="{975D062B-20B8-4629-B128-759A096AAAF8}"/>
                </a:ext>
              </a:extLst>
            </p:cNvPr>
            <p:cNvSpPr/>
            <p:nvPr/>
          </p:nvSpPr>
          <p:spPr>
            <a:xfrm>
              <a:off x="78763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Rectangle 27">
              <a:extLst>
                <a:ext uri="{FF2B5EF4-FFF2-40B4-BE49-F238E27FC236}">
                  <a16:creationId xmlns:a16="http://schemas.microsoft.com/office/drawing/2014/main" id="{4E117CE6-BAA4-4145-BF66-0026CF33B6EE}"/>
                </a:ext>
              </a:extLst>
            </p:cNvPr>
            <p:cNvSpPr/>
            <p:nvPr/>
          </p:nvSpPr>
          <p:spPr>
            <a:xfrm>
              <a:off x="810141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28">
              <a:extLst>
                <a:ext uri="{FF2B5EF4-FFF2-40B4-BE49-F238E27FC236}">
                  <a16:creationId xmlns:a16="http://schemas.microsoft.com/office/drawing/2014/main" id="{EAACDB62-7946-4A59-857D-898575791F6D}"/>
                </a:ext>
              </a:extLst>
            </p:cNvPr>
            <p:cNvSpPr/>
            <p:nvPr/>
          </p:nvSpPr>
          <p:spPr>
            <a:xfrm>
              <a:off x="978920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Rectangle 29">
              <a:extLst>
                <a:ext uri="{FF2B5EF4-FFF2-40B4-BE49-F238E27FC236}">
                  <a16:creationId xmlns:a16="http://schemas.microsoft.com/office/drawing/2014/main" id="{9EC13B77-1E8D-4D36-B3ED-2850CD563899}"/>
                </a:ext>
              </a:extLst>
            </p:cNvPr>
            <p:cNvSpPr/>
            <p:nvPr/>
          </p:nvSpPr>
          <p:spPr>
            <a:xfrm>
              <a:off x="911408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0">
              <a:extLst>
                <a:ext uri="{FF2B5EF4-FFF2-40B4-BE49-F238E27FC236}">
                  <a16:creationId xmlns:a16="http://schemas.microsoft.com/office/drawing/2014/main" id="{20C96009-6E56-4B7F-8902-5F34992986F0}"/>
                </a:ext>
              </a:extLst>
            </p:cNvPr>
            <p:cNvSpPr/>
            <p:nvPr/>
          </p:nvSpPr>
          <p:spPr>
            <a:xfrm>
              <a:off x="1181456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Rectangle 31">
              <a:extLst>
                <a:ext uri="{FF2B5EF4-FFF2-40B4-BE49-F238E27FC236}">
                  <a16:creationId xmlns:a16="http://schemas.microsoft.com/office/drawing/2014/main" id="{1CFCC03B-7599-4ADF-A939-F341F3A4B59A}"/>
                </a:ext>
              </a:extLst>
            </p:cNvPr>
            <p:cNvSpPr/>
            <p:nvPr/>
          </p:nvSpPr>
          <p:spPr>
            <a:xfrm>
              <a:off x="168779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2">
              <a:extLst>
                <a:ext uri="{FF2B5EF4-FFF2-40B4-BE49-F238E27FC236}">
                  <a16:creationId xmlns:a16="http://schemas.microsoft.com/office/drawing/2014/main" id="{E74DC0C5-1181-4239-B409-066DC4DD73BA}"/>
                </a:ext>
              </a:extLst>
            </p:cNvPr>
            <p:cNvSpPr/>
            <p:nvPr/>
          </p:nvSpPr>
          <p:spPr>
            <a:xfrm>
              <a:off x="2475427"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Rectangle 33">
              <a:extLst>
                <a:ext uri="{FF2B5EF4-FFF2-40B4-BE49-F238E27FC236}">
                  <a16:creationId xmlns:a16="http://schemas.microsoft.com/office/drawing/2014/main" id="{ADC9003F-4840-451F-AB70-024F298DDFA8}"/>
                </a:ext>
              </a:extLst>
            </p:cNvPr>
            <p:cNvSpPr/>
            <p:nvPr/>
          </p:nvSpPr>
          <p:spPr>
            <a:xfrm>
              <a:off x="1575282"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Rectangle 34">
              <a:extLst>
                <a:ext uri="{FF2B5EF4-FFF2-40B4-BE49-F238E27FC236}">
                  <a16:creationId xmlns:a16="http://schemas.microsoft.com/office/drawing/2014/main" id="{530FC5BF-D3B6-43DB-BDD0-3D53CC224DE2}"/>
                </a:ext>
              </a:extLst>
            </p:cNvPr>
            <p:cNvSpPr/>
            <p:nvPr/>
          </p:nvSpPr>
          <p:spPr>
            <a:xfrm>
              <a:off x="337559"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1" name="Rectangle 35">
              <a:extLst>
                <a:ext uri="{FF2B5EF4-FFF2-40B4-BE49-F238E27FC236}">
                  <a16:creationId xmlns:a16="http://schemas.microsoft.com/office/drawing/2014/main" id="{8B88F651-398A-4105-A1FE-13EF8CF07D61}"/>
                </a:ext>
              </a:extLst>
            </p:cNvPr>
            <p:cNvSpPr/>
            <p:nvPr/>
          </p:nvSpPr>
          <p:spPr>
            <a:xfrm>
              <a:off x="4050709"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2" name="Rectangle 36">
              <a:extLst>
                <a:ext uri="{FF2B5EF4-FFF2-40B4-BE49-F238E27FC236}">
                  <a16:creationId xmlns:a16="http://schemas.microsoft.com/office/drawing/2014/main" id="{F09ADF79-09A4-4C92-8A7F-A8994E1F68C1}"/>
                </a:ext>
              </a:extLst>
            </p:cNvPr>
            <p:cNvSpPr/>
            <p:nvPr/>
          </p:nvSpPr>
          <p:spPr>
            <a:xfrm>
              <a:off x="3263072"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3" name="Rectangle 37">
              <a:extLst>
                <a:ext uri="{FF2B5EF4-FFF2-40B4-BE49-F238E27FC236}">
                  <a16:creationId xmlns:a16="http://schemas.microsoft.com/office/drawing/2014/main" id="{012E3855-8B6E-4E55-8BE9-2D31B4CAF69D}"/>
                </a:ext>
              </a:extLst>
            </p:cNvPr>
            <p:cNvSpPr/>
            <p:nvPr/>
          </p:nvSpPr>
          <p:spPr>
            <a:xfrm>
              <a:off x="3938183"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4" name="Rectangle 38">
              <a:extLst>
                <a:ext uri="{FF2B5EF4-FFF2-40B4-BE49-F238E27FC236}">
                  <a16:creationId xmlns:a16="http://schemas.microsoft.com/office/drawing/2014/main" id="{EBF47F15-6573-4190-A755-4C8650D01E4F}"/>
                </a:ext>
              </a:extLst>
            </p:cNvPr>
            <p:cNvSpPr/>
            <p:nvPr/>
          </p:nvSpPr>
          <p:spPr>
            <a:xfrm>
              <a:off x="5851017" y="2126044"/>
              <a:ext cx="450076"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5" name="Rectangle 39">
              <a:extLst>
                <a:ext uri="{FF2B5EF4-FFF2-40B4-BE49-F238E27FC236}">
                  <a16:creationId xmlns:a16="http://schemas.microsoft.com/office/drawing/2014/main" id="{3B0ACF74-E2EC-4CD1-BC6E-35DEA766D347}"/>
                </a:ext>
              </a:extLst>
            </p:cNvPr>
            <p:cNvSpPr/>
            <p:nvPr/>
          </p:nvSpPr>
          <p:spPr>
            <a:xfrm>
              <a:off x="7763850"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6" name="Rectangle 40">
              <a:extLst>
                <a:ext uri="{FF2B5EF4-FFF2-40B4-BE49-F238E27FC236}">
                  <a16:creationId xmlns:a16="http://schemas.microsoft.com/office/drawing/2014/main" id="{EF5777E6-D33B-4E27-8FC8-612055C645A2}"/>
                </a:ext>
              </a:extLst>
            </p:cNvPr>
            <p:cNvSpPr/>
            <p:nvPr/>
          </p:nvSpPr>
          <p:spPr>
            <a:xfrm>
              <a:off x="956416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7" name="Rectangle 41">
              <a:extLst>
                <a:ext uri="{FF2B5EF4-FFF2-40B4-BE49-F238E27FC236}">
                  <a16:creationId xmlns:a16="http://schemas.microsoft.com/office/drawing/2014/main" id="{47E1A3F3-22ED-4B65-BA67-DFDD7D4AB930}"/>
                </a:ext>
              </a:extLst>
            </p:cNvPr>
            <p:cNvSpPr/>
            <p:nvPr/>
          </p:nvSpPr>
          <p:spPr>
            <a:xfrm>
              <a:off x="686369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8" name="Rectangle 42">
              <a:extLst>
                <a:ext uri="{FF2B5EF4-FFF2-40B4-BE49-F238E27FC236}">
                  <a16:creationId xmlns:a16="http://schemas.microsoft.com/office/drawing/2014/main" id="{2A4A2B2A-84F3-40FF-9F21-C232656DB663}"/>
                </a:ext>
              </a:extLst>
            </p:cNvPr>
            <p:cNvSpPr/>
            <p:nvPr/>
          </p:nvSpPr>
          <p:spPr>
            <a:xfrm>
              <a:off x="1023928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9" name="Rectangle 43">
              <a:extLst>
                <a:ext uri="{FF2B5EF4-FFF2-40B4-BE49-F238E27FC236}">
                  <a16:creationId xmlns:a16="http://schemas.microsoft.com/office/drawing/2014/main" id="{3209782D-F5B3-4D56-8AAB-507035B33767}"/>
                </a:ext>
              </a:extLst>
            </p:cNvPr>
            <p:cNvSpPr/>
            <p:nvPr/>
          </p:nvSpPr>
          <p:spPr>
            <a:xfrm>
              <a:off x="5063389" y="2126044"/>
              <a:ext cx="6025722"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0" name="Rectangle 44">
              <a:extLst>
                <a:ext uri="{FF2B5EF4-FFF2-40B4-BE49-F238E27FC236}">
                  <a16:creationId xmlns:a16="http://schemas.microsoft.com/office/drawing/2014/main" id="{5A8617FE-FDCB-483C-80C9-90034F3766FC}"/>
                </a:ext>
              </a:extLst>
            </p:cNvPr>
            <p:cNvSpPr/>
            <p:nvPr/>
          </p:nvSpPr>
          <p:spPr>
            <a:xfrm>
              <a:off x="2587953" y="1955801"/>
              <a:ext cx="22503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1" name="Rectangle 45">
              <a:extLst>
                <a:ext uri="{FF2B5EF4-FFF2-40B4-BE49-F238E27FC236}">
                  <a16:creationId xmlns:a16="http://schemas.microsoft.com/office/drawing/2014/main" id="{93A34E90-DE7A-4307-ABFD-809574FC4050}"/>
                </a:ext>
              </a:extLst>
            </p:cNvPr>
            <p:cNvSpPr/>
            <p:nvPr/>
          </p:nvSpPr>
          <p:spPr>
            <a:xfrm>
              <a:off x="6804992" y="2099169"/>
              <a:ext cx="1521461"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2" name="Rectangle 46">
              <a:extLst>
                <a:ext uri="{FF2B5EF4-FFF2-40B4-BE49-F238E27FC236}">
                  <a16:creationId xmlns:a16="http://schemas.microsoft.com/office/drawing/2014/main" id="{DE0432D3-05AB-4F9A-9384-024D8D3F1A17}"/>
                </a:ext>
              </a:extLst>
            </p:cNvPr>
            <p:cNvSpPr/>
            <p:nvPr/>
          </p:nvSpPr>
          <p:spPr>
            <a:xfrm>
              <a:off x="2809183" y="2099169"/>
              <a:ext cx="855037"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33" name="Oval 47">
            <a:extLst>
              <a:ext uri="{FF2B5EF4-FFF2-40B4-BE49-F238E27FC236}">
                <a16:creationId xmlns:a16="http://schemas.microsoft.com/office/drawing/2014/main" id="{26242A04-3A4A-4A2F-94FA-59F524FDBA0D}"/>
              </a:ext>
            </a:extLst>
          </p:cNvPr>
          <p:cNvSpPr/>
          <p:nvPr/>
        </p:nvSpPr>
        <p:spPr>
          <a:xfrm>
            <a:off x="1119490" y="334542"/>
            <a:ext cx="1355936" cy="1355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8FAADC"/>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4" name="Group 29" descr="iceberg">
            <a:extLst>
              <a:ext uri="{FF2B5EF4-FFF2-40B4-BE49-F238E27FC236}">
                <a16:creationId xmlns:a16="http://schemas.microsoft.com/office/drawing/2014/main" id="{0FD05BDA-B343-4A22-92B4-CD2CC98E61E1}"/>
              </a:ext>
            </a:extLst>
          </p:cNvPr>
          <p:cNvGrpSpPr/>
          <p:nvPr/>
        </p:nvGrpSpPr>
        <p:grpSpPr>
          <a:xfrm>
            <a:off x="3429000" y="381003"/>
            <a:ext cx="2597152" cy="5943600"/>
            <a:chOff x="3429000" y="381003"/>
            <a:chExt cx="2597152" cy="5943600"/>
          </a:xfrm>
        </p:grpSpPr>
        <p:sp>
          <p:nvSpPr>
            <p:cNvPr id="35" name="Freeform 5">
              <a:extLst>
                <a:ext uri="{FF2B5EF4-FFF2-40B4-BE49-F238E27FC236}">
                  <a16:creationId xmlns:a16="http://schemas.microsoft.com/office/drawing/2014/main" id="{D534A160-0BE8-4F63-9D9C-035C0BE6692A}"/>
                </a:ext>
              </a:extLst>
            </p:cNvPr>
            <p:cNvSpPr/>
            <p:nvPr/>
          </p:nvSpPr>
          <p:spPr>
            <a:xfrm>
              <a:off x="3429000" y="381003"/>
              <a:ext cx="2597152" cy="5943600"/>
            </a:xfrm>
            <a:custGeom>
              <a:avLst/>
              <a:gdLst>
                <a:gd name="f0" fmla="val 10800000"/>
                <a:gd name="f1" fmla="val 5400000"/>
                <a:gd name="f2" fmla="val 180"/>
                <a:gd name="f3" fmla="val w"/>
                <a:gd name="f4" fmla="val h"/>
                <a:gd name="f5" fmla="val 0"/>
                <a:gd name="f6" fmla="val 5664"/>
                <a:gd name="f7" fmla="val 12960"/>
                <a:gd name="f8" fmla="val 85"/>
                <a:gd name="f9" fmla="val 3531"/>
                <a:gd name="f10" fmla="val 401"/>
                <a:gd name="f11" fmla="val 3142"/>
                <a:gd name="f12" fmla="val 431"/>
                <a:gd name="f13" fmla="val 2758"/>
                <a:gd name="f14" fmla="val 633"/>
                <a:gd name="f15" fmla="val 2412"/>
                <a:gd name="f16" fmla="val 786"/>
                <a:gd name="f17" fmla="val 2271"/>
                <a:gd name="f18" fmla="val 849"/>
                <a:gd name="f19" fmla="val 1875"/>
                <a:gd name="f20" fmla="val 1021"/>
                <a:gd name="f21" fmla="val 1790"/>
                <a:gd name="f22" fmla="val 1348"/>
                <a:gd name="f23" fmla="val 1378"/>
                <a:gd name="f24" fmla="val 1438"/>
                <a:gd name="f25" fmla="val 1141"/>
                <a:gd name="f26" fmla="val 1755"/>
                <a:gd name="f27" fmla="val 958"/>
                <a:gd name="f28" fmla="val 1841"/>
                <a:gd name="f29" fmla="val 740"/>
                <a:gd name="f30" fmla="val 2046"/>
                <a:gd name="f31" fmla="val 646"/>
                <a:gd name="f32" fmla="val 2156"/>
                <a:gd name="f33" fmla="val 489"/>
                <a:gd name="f34" fmla="val 2362"/>
                <a:gd name="f35" fmla="val 157"/>
                <a:gd name="f36" fmla="val 2567"/>
                <a:gd name="f37" fmla="val 2708"/>
                <a:gd name="f38" fmla="val 2721"/>
                <a:gd name="f39" fmla="val 7"/>
                <a:gd name="f40" fmla="val 2734"/>
                <a:gd name="f41" fmla="val 17"/>
                <a:gd name="f42" fmla="val 2750"/>
                <a:gd name="f43" fmla="val 29"/>
                <a:gd name="f44" fmla="val 2766"/>
                <a:gd name="f45" fmla="val 43"/>
                <a:gd name="f46" fmla="val 2782"/>
                <a:gd name="f47" fmla="val 59"/>
                <a:gd name="f48" fmla="val 2795"/>
                <a:gd name="f49" fmla="val 76"/>
                <a:gd name="f50" fmla="val 2799"/>
                <a:gd name="f51" fmla="val 2803"/>
                <a:gd name="f52" fmla="val 94"/>
                <a:gd name="f53" fmla="val 2806"/>
                <a:gd name="f54" fmla="val 102"/>
                <a:gd name="f55" fmla="val 2812"/>
                <a:gd name="f56" fmla="val 111"/>
                <a:gd name="f57" fmla="val 2820"/>
                <a:gd name="f58" fmla="val 120"/>
                <a:gd name="f59" fmla="val 2829"/>
                <a:gd name="f60" fmla="val 128"/>
                <a:gd name="f61" fmla="val 2849"/>
                <a:gd name="f62" fmla="val 144"/>
                <a:gd name="f63" fmla="val 2871"/>
                <a:gd name="f64" fmla="val 159"/>
                <a:gd name="f65" fmla="val 2893"/>
                <a:gd name="f66" fmla="val 172"/>
                <a:gd name="f67" fmla="val 2911"/>
                <a:gd name="f68" fmla="val 2929"/>
                <a:gd name="f69" fmla="val 189"/>
                <a:gd name="f70" fmla="val 3103"/>
                <a:gd name="f71" fmla="val 426"/>
                <a:gd name="f72" fmla="val 3338"/>
                <a:gd name="f73" fmla="val 630"/>
                <a:gd name="f74" fmla="val 3527"/>
                <a:gd name="f75" fmla="val 3622"/>
                <a:gd name="f76" fmla="val 835"/>
                <a:gd name="f77" fmla="val 3748"/>
                <a:gd name="f78" fmla="val 883"/>
                <a:gd name="f79" fmla="val 3906"/>
                <a:gd name="f80" fmla="val 1008"/>
                <a:gd name="f81" fmla="val 4009"/>
                <a:gd name="f82" fmla="val 1122"/>
                <a:gd name="f83" fmla="val 4072"/>
                <a:gd name="f84" fmla="val 1359"/>
                <a:gd name="f85" fmla="val 4213"/>
                <a:gd name="f86" fmla="val 1418"/>
                <a:gd name="f87" fmla="val 4249"/>
                <a:gd name="f88" fmla="val 1572"/>
                <a:gd name="f89" fmla="val 4391"/>
                <a:gd name="f90" fmla="val 1821"/>
                <a:gd name="f91" fmla="val 4581"/>
                <a:gd name="f92" fmla="val 2009"/>
                <a:gd name="f93" fmla="val 4604"/>
                <a:gd name="f94" fmla="val 2330"/>
                <a:gd name="f95" fmla="val 4722"/>
                <a:gd name="f96" fmla="val 2530"/>
                <a:gd name="f97" fmla="val 5018"/>
                <a:gd name="f98" fmla="val 2685"/>
                <a:gd name="f99" fmla="val 5112"/>
                <a:gd name="f100" fmla="val 5159"/>
                <a:gd name="f101" fmla="val 2944"/>
                <a:gd name="f102" fmla="val 5243"/>
                <a:gd name="f103" fmla="val 3027"/>
                <a:gd name="f104" fmla="val 5432"/>
                <a:gd name="f105" fmla="val 3288"/>
                <a:gd name="f106" fmla="val 5523"/>
                <a:gd name="f107" fmla="val 3563"/>
                <a:gd name="f108" fmla="val 5585"/>
                <a:gd name="f109" fmla="val 3642"/>
                <a:gd name="f110" fmla="val 5606"/>
                <a:gd name="f111" fmla="val 3725"/>
                <a:gd name="f112" fmla="val 3863"/>
                <a:gd name="f113" fmla="val 4162"/>
                <a:gd name="f114" fmla="val 4351"/>
                <a:gd name="f115" fmla="val 5491"/>
                <a:gd name="f116" fmla="val 4753"/>
                <a:gd name="f117" fmla="val 5249"/>
                <a:gd name="f118" fmla="val 5408"/>
                <a:gd name="f119" fmla="val 5539"/>
                <a:gd name="f120" fmla="val 5613"/>
                <a:gd name="f121" fmla="val 5443"/>
                <a:gd name="f122" fmla="val 6196"/>
                <a:gd name="f123" fmla="val 5318"/>
                <a:gd name="f124" fmla="val 7142"/>
                <a:gd name="f125" fmla="val 5096"/>
                <a:gd name="f126" fmla="val 7442"/>
                <a:gd name="f127" fmla="val 4923"/>
                <a:gd name="f128" fmla="val 7977"/>
                <a:gd name="f129" fmla="val 4779"/>
                <a:gd name="f130" fmla="val 8277"/>
                <a:gd name="f131" fmla="val 4685"/>
                <a:gd name="f132" fmla="val 8609"/>
                <a:gd name="f133" fmla="val 4669"/>
                <a:gd name="f134" fmla="val 8971"/>
                <a:gd name="f135" fmla="val 4479"/>
                <a:gd name="f136" fmla="val 9303"/>
                <a:gd name="f137" fmla="val 4495"/>
                <a:gd name="f138" fmla="val 9413"/>
                <a:gd name="f139" fmla="val 4385"/>
                <a:gd name="f140" fmla="val 9586"/>
                <a:gd name="f141" fmla="val 4290"/>
                <a:gd name="f142" fmla="val 9933"/>
                <a:gd name="f143" fmla="val 10202"/>
                <a:gd name="f144" fmla="val 4322"/>
                <a:gd name="f145" fmla="val 10548"/>
                <a:gd name="f146" fmla="val 4164"/>
                <a:gd name="f147" fmla="val 10753"/>
                <a:gd name="f148" fmla="val 4053"/>
                <a:gd name="f149" fmla="val 11085"/>
                <a:gd name="f150" fmla="val 3801"/>
                <a:gd name="f151" fmla="val 11367"/>
                <a:gd name="f152" fmla="val 3739"/>
                <a:gd name="f153" fmla="val 11652"/>
                <a:gd name="f154" fmla="val 3599"/>
                <a:gd name="f155" fmla="val 11936"/>
                <a:gd name="f156" fmla="val 3536"/>
                <a:gd name="f157" fmla="val 12156"/>
                <a:gd name="f158" fmla="val 3505"/>
                <a:gd name="f159" fmla="val 12534"/>
                <a:gd name="f160" fmla="val 3276"/>
                <a:gd name="f161" fmla="val 12708"/>
                <a:gd name="f162" fmla="val 3048"/>
                <a:gd name="f163" fmla="val 12866"/>
                <a:gd name="f164" fmla="val 2464"/>
                <a:gd name="f165" fmla="val 2150"/>
                <a:gd name="f166" fmla="val 12677"/>
                <a:gd name="f167" fmla="val 1991"/>
                <a:gd name="f168" fmla="val 12393"/>
                <a:gd name="f169" fmla="val 1944"/>
                <a:gd name="f170" fmla="val 12125"/>
                <a:gd name="f171" fmla="val 1637"/>
                <a:gd name="f172" fmla="val 11825"/>
                <a:gd name="f173" fmla="val 1503"/>
                <a:gd name="f174" fmla="val 11607"/>
                <a:gd name="f175" fmla="val 1543"/>
                <a:gd name="f176" fmla="val 11376"/>
                <a:gd name="f177" fmla="val 1354"/>
                <a:gd name="f178" fmla="val 10855"/>
                <a:gd name="f179" fmla="val 1154"/>
                <a:gd name="f180" fmla="val 10059"/>
                <a:gd name="f181" fmla="val 1211"/>
                <a:gd name="f182" fmla="val 9460"/>
                <a:gd name="f183" fmla="val 933"/>
                <a:gd name="f184" fmla="val 8892"/>
                <a:gd name="f185" fmla="val 885"/>
                <a:gd name="f186" fmla="val 8514"/>
                <a:gd name="f187" fmla="val 857"/>
                <a:gd name="f188" fmla="val 8207"/>
                <a:gd name="f189" fmla="val 588"/>
                <a:gd name="f190" fmla="val 7899"/>
                <a:gd name="f191" fmla="val 526"/>
                <a:gd name="f192" fmla="val 7568"/>
                <a:gd name="f193" fmla="val 399"/>
                <a:gd name="f194" fmla="val 6906"/>
                <a:gd name="f195" fmla="val 337"/>
                <a:gd name="f196" fmla="val 6432"/>
                <a:gd name="f197" fmla="val 226"/>
                <a:gd name="f198" fmla="val 6212"/>
                <a:gd name="f199" fmla="val 5770"/>
                <a:gd name="f200" fmla="val 133"/>
                <a:gd name="f201" fmla="val 5502"/>
                <a:gd name="f202" fmla="val 5140"/>
                <a:gd name="f203" fmla="val 22"/>
                <a:gd name="f204" fmla="val 4919"/>
                <a:gd name="f205" fmla="val 4557"/>
                <a:gd name="f206" fmla="val 4528"/>
                <a:gd name="f207" fmla="val 35"/>
                <a:gd name="f208" fmla="val 4499"/>
                <a:gd name="f209" fmla="val 39"/>
                <a:gd name="f210" fmla="val 4463"/>
                <a:gd name="f211" fmla="val 42"/>
                <a:gd name="f212" fmla="val 4426"/>
                <a:gd name="f213" fmla="val 4408"/>
                <a:gd name="f214" fmla="val 4390"/>
                <a:gd name="f215" fmla="val 4374"/>
                <a:gd name="f216" fmla="val 4358"/>
                <a:gd name="f217" fmla="val 4346"/>
                <a:gd name="f218" fmla="val 4335"/>
                <a:gd name="f219" fmla="val 4331"/>
                <a:gd name="f220" fmla="val 14"/>
                <a:gd name="f221" fmla="val 4325"/>
                <a:gd name="f222" fmla="val 9"/>
                <a:gd name="f223" fmla="val 4310"/>
                <a:gd name="f224" fmla="val 4"/>
                <a:gd name="f225" fmla="val 4293"/>
                <a:gd name="f226" fmla="val 1"/>
                <a:gd name="f227" fmla="val 4274"/>
                <a:gd name="f228" fmla="val 4253"/>
                <a:gd name="f229" fmla="val 4230"/>
                <a:gd name="f230" fmla="val 4183"/>
                <a:gd name="f231" fmla="val 4140"/>
                <a:gd name="f232" fmla="val 4103"/>
                <a:gd name="f233" fmla="val 4068"/>
                <a:gd name="f234" fmla="val 3925"/>
                <a:gd name="f235" fmla="val 6"/>
                <a:gd name="f236" fmla="val 3761"/>
                <a:gd name="f237" fmla="+- 0 0 -90"/>
                <a:gd name="f238" fmla="*/ f3 1 5664"/>
                <a:gd name="f239" fmla="*/ f4 1 12960"/>
                <a:gd name="f240" fmla="+- f7 0 f5"/>
                <a:gd name="f241" fmla="+- f6 0 f5"/>
                <a:gd name="f242" fmla="*/ f237 f0 1"/>
                <a:gd name="f243" fmla="*/ f241 1 5664"/>
                <a:gd name="f244" fmla="*/ f240 1 12960"/>
                <a:gd name="f245" fmla="*/ f242 1 f2"/>
                <a:gd name="f246" fmla="*/ 431 1 f243"/>
                <a:gd name="f247" fmla="*/ 2758 1 f244"/>
                <a:gd name="f248" fmla="*/ 849 1 f243"/>
                <a:gd name="f249" fmla="*/ 1875 1 f244"/>
                <a:gd name="f250" fmla="*/ 1438 1 f243"/>
                <a:gd name="f251" fmla="*/ 1141 1 f244"/>
                <a:gd name="f252" fmla="*/ 2046 1 f243"/>
                <a:gd name="f253" fmla="*/ 646 1 f244"/>
                <a:gd name="f254" fmla="*/ 2567 1 f243"/>
                <a:gd name="f255" fmla="*/ 0 1 f244"/>
                <a:gd name="f256" fmla="*/ 2721 1 f243"/>
                <a:gd name="f257" fmla="*/ 7 1 f244"/>
                <a:gd name="f258" fmla="*/ 2766 1 f243"/>
                <a:gd name="f259" fmla="*/ 43 1 f244"/>
                <a:gd name="f260" fmla="*/ 2799 1 f243"/>
                <a:gd name="f261" fmla="*/ 85 1 f244"/>
                <a:gd name="f262" fmla="*/ 2806 1 f243"/>
                <a:gd name="f263" fmla="*/ 102 1 f244"/>
                <a:gd name="f264" fmla="*/ 2829 1 f243"/>
                <a:gd name="f265" fmla="*/ 128 1 f244"/>
                <a:gd name="f266" fmla="*/ 2893 1 f243"/>
                <a:gd name="f267" fmla="*/ 172 1 f244"/>
                <a:gd name="f268" fmla="*/ 3103 1 f243"/>
                <a:gd name="f269" fmla="*/ 426 1 f244"/>
                <a:gd name="f270" fmla="*/ 3622 1 f243"/>
                <a:gd name="f271" fmla="*/ 740 1 f244"/>
                <a:gd name="f272" fmla="*/ 3906 1 f243"/>
                <a:gd name="f273" fmla="*/ 1008 1 f244"/>
                <a:gd name="f274" fmla="*/ 4213 1 f243"/>
                <a:gd name="f275" fmla="*/ 1418 1 f244"/>
                <a:gd name="f276" fmla="*/ 4581 1 f243"/>
                <a:gd name="f277" fmla="*/ 2009 1 f244"/>
                <a:gd name="f278" fmla="*/ 5018 1 f243"/>
                <a:gd name="f279" fmla="*/ 2685 1 f244"/>
                <a:gd name="f280" fmla="*/ 5243 1 f243"/>
                <a:gd name="f281" fmla="*/ 3027 1 f244"/>
                <a:gd name="f282" fmla="*/ 5585 1 f243"/>
                <a:gd name="f283" fmla="*/ 3642 1 f244"/>
                <a:gd name="f284" fmla="*/ 5664 1 f243"/>
                <a:gd name="f285" fmla="*/ 4162 1 f244"/>
                <a:gd name="f286" fmla="*/ 5249 1 f244"/>
                <a:gd name="f287" fmla="*/ 5443 1 f243"/>
                <a:gd name="f288" fmla="*/ 6196 1 f244"/>
                <a:gd name="f289" fmla="*/ 4923 1 f243"/>
                <a:gd name="f290" fmla="*/ 7977 1 f244"/>
                <a:gd name="f291" fmla="*/ 4669 1 f243"/>
                <a:gd name="f292" fmla="*/ 8971 1 f244"/>
                <a:gd name="f293" fmla="*/ 4385 1 f243"/>
                <a:gd name="f294" fmla="*/ 9586 1 f244"/>
                <a:gd name="f295" fmla="*/ 4322 1 f243"/>
                <a:gd name="f296" fmla="*/ 10548 1 f244"/>
                <a:gd name="f297" fmla="*/ 3801 1 f243"/>
                <a:gd name="f298" fmla="*/ 11367 1 f244"/>
                <a:gd name="f299" fmla="*/ 3536 1 f243"/>
                <a:gd name="f300" fmla="*/ 12156 1 f244"/>
                <a:gd name="f301" fmla="*/ 3048 1 f243"/>
                <a:gd name="f302" fmla="*/ 12866 1 f244"/>
                <a:gd name="f303" fmla="*/ 2150 1 f243"/>
                <a:gd name="f304" fmla="*/ 12677 1 f244"/>
                <a:gd name="f305" fmla="*/ 1637 1 f243"/>
                <a:gd name="f306" fmla="*/ 11825 1 f244"/>
                <a:gd name="f307" fmla="*/ 1354 1 f243"/>
                <a:gd name="f308" fmla="*/ 10855 1 f244"/>
                <a:gd name="f309" fmla="*/ 933 1 f243"/>
                <a:gd name="f310" fmla="*/ 8892 1 f244"/>
                <a:gd name="f311" fmla="*/ 588 1 f243"/>
                <a:gd name="f312" fmla="*/ 7899 1 f244"/>
                <a:gd name="f313" fmla="*/ 337 1 f243"/>
                <a:gd name="f314" fmla="*/ 6432 1 f244"/>
                <a:gd name="f315" fmla="*/ 133 1 f243"/>
                <a:gd name="f316" fmla="*/ 5502 1 f244"/>
                <a:gd name="f317" fmla="*/ 22 1 f243"/>
                <a:gd name="f318" fmla="*/ 4557 1 f244"/>
                <a:gd name="f319" fmla="*/ 35 1 f243"/>
                <a:gd name="f320" fmla="*/ 4499 1 f244"/>
                <a:gd name="f321" fmla="*/ 43 1 f243"/>
                <a:gd name="f322" fmla="*/ 4408 1 f244"/>
                <a:gd name="f323" fmla="*/ 4358 1 f244"/>
                <a:gd name="f324" fmla="*/ 4335 1 f244"/>
                <a:gd name="f325" fmla="*/ 9 1 f243"/>
                <a:gd name="f326" fmla="*/ 4310 1 f244"/>
                <a:gd name="f327" fmla="*/ 0 1 f243"/>
                <a:gd name="f328" fmla="*/ 4253 1 f244"/>
                <a:gd name="f329" fmla="*/ 4140 1 f244"/>
                <a:gd name="f330" fmla="*/ 3925 1 f244"/>
                <a:gd name="f331" fmla="*/ f6 1 f243"/>
                <a:gd name="f332" fmla="*/ f7 1 f244"/>
                <a:gd name="f333" fmla="+- f245 0 f1"/>
                <a:gd name="f334" fmla="*/ f327 f238 1"/>
                <a:gd name="f335" fmla="*/ f331 f238 1"/>
                <a:gd name="f336" fmla="*/ f332 f239 1"/>
                <a:gd name="f337" fmla="*/ f255 f239 1"/>
                <a:gd name="f338" fmla="*/ f246 f238 1"/>
                <a:gd name="f339" fmla="*/ f247 f239 1"/>
                <a:gd name="f340" fmla="*/ f248 f238 1"/>
                <a:gd name="f341" fmla="*/ f249 f239 1"/>
                <a:gd name="f342" fmla="*/ f250 f238 1"/>
                <a:gd name="f343" fmla="*/ f251 f239 1"/>
                <a:gd name="f344" fmla="*/ f252 f238 1"/>
                <a:gd name="f345" fmla="*/ f253 f239 1"/>
                <a:gd name="f346" fmla="*/ f254 f238 1"/>
                <a:gd name="f347" fmla="*/ f256 f238 1"/>
                <a:gd name="f348" fmla="*/ f257 f239 1"/>
                <a:gd name="f349" fmla="*/ f258 f238 1"/>
                <a:gd name="f350" fmla="*/ f259 f239 1"/>
                <a:gd name="f351" fmla="*/ f260 f238 1"/>
                <a:gd name="f352" fmla="*/ f261 f239 1"/>
                <a:gd name="f353" fmla="*/ f262 f238 1"/>
                <a:gd name="f354" fmla="*/ f263 f239 1"/>
                <a:gd name="f355" fmla="*/ f264 f238 1"/>
                <a:gd name="f356" fmla="*/ f265 f239 1"/>
                <a:gd name="f357" fmla="*/ f266 f238 1"/>
                <a:gd name="f358" fmla="*/ f267 f239 1"/>
                <a:gd name="f359" fmla="*/ f268 f238 1"/>
                <a:gd name="f360" fmla="*/ f269 f239 1"/>
                <a:gd name="f361" fmla="*/ f270 f238 1"/>
                <a:gd name="f362" fmla="*/ f271 f239 1"/>
                <a:gd name="f363" fmla="*/ f272 f238 1"/>
                <a:gd name="f364" fmla="*/ f273 f239 1"/>
                <a:gd name="f365" fmla="*/ f274 f238 1"/>
                <a:gd name="f366" fmla="*/ f275 f239 1"/>
                <a:gd name="f367" fmla="*/ f276 f238 1"/>
                <a:gd name="f368" fmla="*/ f277 f239 1"/>
                <a:gd name="f369" fmla="*/ f278 f238 1"/>
                <a:gd name="f370" fmla="*/ f279 f239 1"/>
                <a:gd name="f371" fmla="*/ f280 f238 1"/>
                <a:gd name="f372" fmla="*/ f281 f239 1"/>
                <a:gd name="f373" fmla="*/ f282 f238 1"/>
                <a:gd name="f374" fmla="*/ f283 f239 1"/>
                <a:gd name="f375" fmla="*/ f284 f238 1"/>
                <a:gd name="f376" fmla="*/ f285 f239 1"/>
                <a:gd name="f377" fmla="*/ f286 f239 1"/>
                <a:gd name="f378" fmla="*/ f287 f238 1"/>
                <a:gd name="f379" fmla="*/ f288 f239 1"/>
                <a:gd name="f380" fmla="*/ f289 f238 1"/>
                <a:gd name="f381" fmla="*/ f290 f239 1"/>
                <a:gd name="f382" fmla="*/ f291 f238 1"/>
                <a:gd name="f383" fmla="*/ f292 f239 1"/>
                <a:gd name="f384" fmla="*/ f293 f238 1"/>
                <a:gd name="f385" fmla="*/ f294 f239 1"/>
                <a:gd name="f386" fmla="*/ f295 f238 1"/>
                <a:gd name="f387" fmla="*/ f296 f239 1"/>
                <a:gd name="f388" fmla="*/ f297 f238 1"/>
                <a:gd name="f389" fmla="*/ f298 f239 1"/>
                <a:gd name="f390" fmla="*/ f299 f238 1"/>
                <a:gd name="f391" fmla="*/ f300 f239 1"/>
                <a:gd name="f392" fmla="*/ f301 f238 1"/>
                <a:gd name="f393" fmla="*/ f302 f239 1"/>
                <a:gd name="f394" fmla="*/ f303 f238 1"/>
                <a:gd name="f395" fmla="*/ f304 f239 1"/>
                <a:gd name="f396" fmla="*/ f305 f238 1"/>
                <a:gd name="f397" fmla="*/ f306 f239 1"/>
                <a:gd name="f398" fmla="*/ f307 f238 1"/>
                <a:gd name="f399" fmla="*/ f308 f239 1"/>
                <a:gd name="f400" fmla="*/ f309 f238 1"/>
                <a:gd name="f401" fmla="*/ f310 f239 1"/>
                <a:gd name="f402" fmla="*/ f311 f238 1"/>
                <a:gd name="f403" fmla="*/ f312 f239 1"/>
                <a:gd name="f404" fmla="*/ f313 f238 1"/>
                <a:gd name="f405" fmla="*/ f314 f239 1"/>
                <a:gd name="f406" fmla="*/ f315 f238 1"/>
                <a:gd name="f407" fmla="*/ f316 f239 1"/>
                <a:gd name="f408" fmla="*/ f317 f238 1"/>
                <a:gd name="f409" fmla="*/ f318 f239 1"/>
                <a:gd name="f410" fmla="*/ f319 f238 1"/>
                <a:gd name="f411" fmla="*/ f320 f239 1"/>
                <a:gd name="f412" fmla="*/ f321 f238 1"/>
                <a:gd name="f413" fmla="*/ f322 f239 1"/>
                <a:gd name="f414" fmla="*/ f323 f239 1"/>
                <a:gd name="f415" fmla="*/ f324 f239 1"/>
                <a:gd name="f416" fmla="*/ f325 f238 1"/>
                <a:gd name="f417" fmla="*/ f326 f239 1"/>
                <a:gd name="f418" fmla="*/ f328 f239 1"/>
                <a:gd name="f419" fmla="*/ f329 f239 1"/>
                <a:gd name="f420" fmla="*/ f330 f239 1"/>
              </a:gdLst>
              <a:ahLst/>
              <a:cxnLst>
                <a:cxn ang="3cd4">
                  <a:pos x="hc" y="t"/>
                </a:cxn>
                <a:cxn ang="0">
                  <a:pos x="r" y="vc"/>
                </a:cxn>
                <a:cxn ang="cd4">
                  <a:pos x="hc" y="b"/>
                </a:cxn>
                <a:cxn ang="cd2">
                  <a:pos x="l" y="vc"/>
                </a:cxn>
                <a:cxn ang="f333">
                  <a:pos x="f338" y="f339"/>
                </a:cxn>
                <a:cxn ang="f333">
                  <a:pos x="f340" y="f341"/>
                </a:cxn>
                <a:cxn ang="f333">
                  <a:pos x="f342" y="f343"/>
                </a:cxn>
                <a:cxn ang="f333">
                  <a:pos x="f344" y="f345"/>
                </a:cxn>
                <a:cxn ang="f333">
                  <a:pos x="f346" y="f337"/>
                </a:cxn>
                <a:cxn ang="f333">
                  <a:pos x="f347" y="f348"/>
                </a:cxn>
                <a:cxn ang="f333">
                  <a:pos x="f349" y="f350"/>
                </a:cxn>
                <a:cxn ang="f333">
                  <a:pos x="f351" y="f352"/>
                </a:cxn>
                <a:cxn ang="f333">
                  <a:pos x="f353" y="f354"/>
                </a:cxn>
                <a:cxn ang="f333">
                  <a:pos x="f355" y="f356"/>
                </a:cxn>
                <a:cxn ang="f333">
                  <a:pos x="f357" y="f358"/>
                </a:cxn>
                <a:cxn ang="f333">
                  <a:pos x="f359" y="f360"/>
                </a:cxn>
                <a:cxn ang="f333">
                  <a:pos x="f361" y="f362"/>
                </a:cxn>
                <a:cxn ang="f333">
                  <a:pos x="f363" y="f364"/>
                </a:cxn>
                <a:cxn ang="f333">
                  <a:pos x="f365" y="f366"/>
                </a:cxn>
                <a:cxn ang="f333">
                  <a:pos x="f367" y="f368"/>
                </a:cxn>
                <a:cxn ang="f333">
                  <a:pos x="f369" y="f370"/>
                </a:cxn>
                <a:cxn ang="f333">
                  <a:pos x="f371" y="f372"/>
                </a:cxn>
                <a:cxn ang="f333">
                  <a:pos x="f373" y="f374"/>
                </a:cxn>
                <a:cxn ang="f333">
                  <a:pos x="f375" y="f376"/>
                </a:cxn>
                <a:cxn ang="f333">
                  <a:pos x="f373" y="f377"/>
                </a:cxn>
                <a:cxn ang="f333">
                  <a:pos x="f378" y="f379"/>
                </a:cxn>
                <a:cxn ang="f333">
                  <a:pos x="f380" y="f381"/>
                </a:cxn>
                <a:cxn ang="f333">
                  <a:pos x="f382" y="f383"/>
                </a:cxn>
                <a:cxn ang="f333">
                  <a:pos x="f384" y="f385"/>
                </a:cxn>
                <a:cxn ang="f333">
                  <a:pos x="f386" y="f387"/>
                </a:cxn>
                <a:cxn ang="f333">
                  <a:pos x="f388" y="f389"/>
                </a:cxn>
                <a:cxn ang="f333">
                  <a:pos x="f390" y="f391"/>
                </a:cxn>
                <a:cxn ang="f333">
                  <a:pos x="f392" y="f393"/>
                </a:cxn>
                <a:cxn ang="f333">
                  <a:pos x="f394" y="f395"/>
                </a:cxn>
                <a:cxn ang="f333">
                  <a:pos x="f396" y="f397"/>
                </a:cxn>
                <a:cxn ang="f333">
                  <a:pos x="f398" y="f399"/>
                </a:cxn>
                <a:cxn ang="f333">
                  <a:pos x="f400" y="f401"/>
                </a:cxn>
                <a:cxn ang="f333">
                  <a:pos x="f402" y="f403"/>
                </a:cxn>
                <a:cxn ang="f333">
                  <a:pos x="f404" y="f405"/>
                </a:cxn>
                <a:cxn ang="f333">
                  <a:pos x="f406" y="f407"/>
                </a:cxn>
                <a:cxn ang="f333">
                  <a:pos x="f408" y="f409"/>
                </a:cxn>
                <a:cxn ang="f333">
                  <a:pos x="f410" y="f411"/>
                </a:cxn>
                <a:cxn ang="f333">
                  <a:pos x="f412" y="f413"/>
                </a:cxn>
                <a:cxn ang="f333">
                  <a:pos x="f410" y="f414"/>
                </a:cxn>
                <a:cxn ang="f333">
                  <a:pos x="f408" y="f415"/>
                </a:cxn>
                <a:cxn ang="f333">
                  <a:pos x="f416" y="f417"/>
                </a:cxn>
                <a:cxn ang="f333">
                  <a:pos x="f334" y="f418"/>
                </a:cxn>
                <a:cxn ang="f333">
                  <a:pos x="f416" y="f419"/>
                </a:cxn>
                <a:cxn ang="f333">
                  <a:pos x="f334" y="f420"/>
                </a:cxn>
              </a:cxnLst>
              <a:rect l="f334" t="f337" r="f335" b="f336"/>
              <a:pathLst>
                <a:path w="5664" h="12960">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5"/>
                  </a:lnTo>
                  <a:lnTo>
                    <a:pt x="f37" y="f5"/>
                  </a:lnTo>
                  <a:lnTo>
                    <a:pt x="f37" y="f5"/>
                  </a:lnTo>
                  <a:lnTo>
                    <a:pt x="f38" y="f39"/>
                  </a:lnTo>
                  <a:lnTo>
                    <a:pt x="f40" y="f41"/>
                  </a:lnTo>
                  <a:lnTo>
                    <a:pt x="f42" y="f43"/>
                  </a:lnTo>
                  <a:lnTo>
                    <a:pt x="f44" y="f45"/>
                  </a:lnTo>
                  <a:lnTo>
                    <a:pt x="f46" y="f47"/>
                  </a:lnTo>
                  <a:lnTo>
                    <a:pt x="f48" y="f49"/>
                  </a:lnTo>
                  <a:lnTo>
                    <a:pt x="f50" y="f8"/>
                  </a:lnTo>
                  <a:lnTo>
                    <a:pt x="f51" y="f52"/>
                  </a:lnTo>
                  <a:lnTo>
                    <a:pt x="f51" y="f52"/>
                  </a:lnTo>
                  <a:lnTo>
                    <a:pt x="f53" y="f54"/>
                  </a:lnTo>
                  <a:lnTo>
                    <a:pt x="f55" y="f56"/>
                  </a:lnTo>
                  <a:lnTo>
                    <a:pt x="f57" y="f58"/>
                  </a:lnTo>
                  <a:lnTo>
                    <a:pt x="f59" y="f60"/>
                  </a:lnTo>
                  <a:lnTo>
                    <a:pt x="f61" y="f62"/>
                  </a:lnTo>
                  <a:lnTo>
                    <a:pt x="f63" y="f64"/>
                  </a:lnTo>
                  <a:lnTo>
                    <a:pt x="f65" y="f66"/>
                  </a:lnTo>
                  <a:lnTo>
                    <a:pt x="f67" y="f2"/>
                  </a:lnTo>
                  <a:lnTo>
                    <a:pt x="f68" y="f69"/>
                  </a:lnTo>
                  <a:lnTo>
                    <a:pt x="f70" y="f71"/>
                  </a:lnTo>
                  <a:lnTo>
                    <a:pt x="f72" y="f73"/>
                  </a:lnTo>
                  <a:lnTo>
                    <a:pt x="f74" y="f31"/>
                  </a:lnTo>
                  <a:lnTo>
                    <a:pt x="f75" y="f29"/>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51"/>
                  </a:lnTo>
                  <a:lnTo>
                    <a:pt x="f100" y="f101"/>
                  </a:lnTo>
                  <a:lnTo>
                    <a:pt x="f102" y="f103"/>
                  </a:lnTo>
                  <a:lnTo>
                    <a:pt x="f104" y="f105"/>
                  </a:lnTo>
                  <a:lnTo>
                    <a:pt x="f106" y="f107"/>
                  </a:lnTo>
                  <a:lnTo>
                    <a:pt x="f108" y="f109"/>
                  </a:lnTo>
                  <a:lnTo>
                    <a:pt x="f110" y="f111"/>
                  </a:lnTo>
                  <a:lnTo>
                    <a:pt x="f6" y="f112"/>
                  </a:lnTo>
                  <a:lnTo>
                    <a:pt x="f6" y="f113"/>
                  </a:lnTo>
                  <a:lnTo>
                    <a:pt x="f6" y="f114"/>
                  </a:lnTo>
                  <a:lnTo>
                    <a:pt x="f115" y="f116"/>
                  </a:lnTo>
                  <a:lnTo>
                    <a:pt x="f108" y="f117"/>
                  </a:lnTo>
                  <a:lnTo>
                    <a:pt x="f106" y="f118"/>
                  </a:lnTo>
                  <a:lnTo>
                    <a:pt x="f119" y="f120"/>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41" y="f142"/>
                  </a:lnTo>
                  <a:lnTo>
                    <a:pt x="f141"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55" y="f7"/>
                  </a:lnTo>
                  <a:lnTo>
                    <a:pt x="f164" y="f7"/>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94"/>
                  </a:lnTo>
                  <a:lnTo>
                    <a:pt x="f195" y="f196"/>
                  </a:lnTo>
                  <a:lnTo>
                    <a:pt x="f197" y="f198"/>
                  </a:lnTo>
                  <a:lnTo>
                    <a:pt x="f197" y="f199"/>
                  </a:lnTo>
                  <a:lnTo>
                    <a:pt x="f200" y="f201"/>
                  </a:lnTo>
                  <a:lnTo>
                    <a:pt x="f200" y="f202"/>
                  </a:lnTo>
                  <a:lnTo>
                    <a:pt x="f203" y="f204"/>
                  </a:lnTo>
                  <a:lnTo>
                    <a:pt x="f203" y="f205"/>
                  </a:lnTo>
                  <a:lnTo>
                    <a:pt x="f203" y="f205"/>
                  </a:lnTo>
                  <a:lnTo>
                    <a:pt x="f43" y="f206"/>
                  </a:lnTo>
                  <a:lnTo>
                    <a:pt x="f207" y="f208"/>
                  </a:lnTo>
                  <a:lnTo>
                    <a:pt x="f209" y="f210"/>
                  </a:lnTo>
                  <a:lnTo>
                    <a:pt x="f211" y="f212"/>
                  </a:lnTo>
                  <a:lnTo>
                    <a:pt x="f45" y="f213"/>
                  </a:lnTo>
                  <a:lnTo>
                    <a:pt x="f211" y="f214"/>
                  </a:lnTo>
                  <a:lnTo>
                    <a:pt x="f209" y="f215"/>
                  </a:lnTo>
                  <a:lnTo>
                    <a:pt x="f207" y="f216"/>
                  </a:lnTo>
                  <a:lnTo>
                    <a:pt x="f43" y="f217"/>
                  </a:lnTo>
                  <a:lnTo>
                    <a:pt x="f203" y="f218"/>
                  </a:lnTo>
                  <a:lnTo>
                    <a:pt x="f203" y="f218"/>
                  </a:lnTo>
                  <a:lnTo>
                    <a:pt x="f41" y="f219"/>
                  </a:lnTo>
                  <a:lnTo>
                    <a:pt x="f220" y="f221"/>
                  </a:lnTo>
                  <a:lnTo>
                    <a:pt x="f222" y="f223"/>
                  </a:lnTo>
                  <a:lnTo>
                    <a:pt x="f224" y="f225"/>
                  </a:lnTo>
                  <a:lnTo>
                    <a:pt x="f226" y="f227"/>
                  </a:lnTo>
                  <a:lnTo>
                    <a:pt x="f5" y="f228"/>
                  </a:lnTo>
                  <a:lnTo>
                    <a:pt x="f226" y="f229"/>
                  </a:lnTo>
                  <a:lnTo>
                    <a:pt x="f224" y="f230"/>
                  </a:lnTo>
                  <a:lnTo>
                    <a:pt x="f222" y="f231"/>
                  </a:lnTo>
                  <a:lnTo>
                    <a:pt x="f220" y="f232"/>
                  </a:lnTo>
                  <a:lnTo>
                    <a:pt x="f203" y="f233"/>
                  </a:lnTo>
                  <a:lnTo>
                    <a:pt x="f5" y="f234"/>
                  </a:lnTo>
                  <a:lnTo>
                    <a:pt x="f235" y="f236"/>
                  </a:lnTo>
                  <a:lnTo>
                    <a:pt x="f8" y="f9"/>
                  </a:lnTo>
                  <a:close/>
                </a:path>
              </a:pathLst>
            </a:custGeom>
            <a:gradFill>
              <a:gsLst>
                <a:gs pos="0">
                  <a:srgbClr val="BFBFBF"/>
                </a:gs>
                <a:gs pos="100000">
                  <a:srgbClr val="9DC3E6"/>
                </a:gs>
              </a:gsLst>
              <a:lin ang="25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21">
              <a:extLst>
                <a:ext uri="{FF2B5EF4-FFF2-40B4-BE49-F238E27FC236}">
                  <a16:creationId xmlns:a16="http://schemas.microsoft.com/office/drawing/2014/main" id="{25DDDEF3-2E9F-44A6-91A0-9C66FCFA4886}"/>
                </a:ext>
              </a:extLst>
            </p:cNvPr>
            <p:cNvSpPr/>
            <p:nvPr/>
          </p:nvSpPr>
          <p:spPr>
            <a:xfrm>
              <a:off x="4059030" y="1378476"/>
              <a:ext cx="272372" cy="3211199"/>
            </a:xfrm>
            <a:custGeom>
              <a:avLst/>
              <a:gdLst>
                <a:gd name="f0" fmla="val 10800000"/>
                <a:gd name="f1" fmla="val 5400000"/>
                <a:gd name="f2" fmla="val 180"/>
                <a:gd name="f3" fmla="val w"/>
                <a:gd name="f4" fmla="val h"/>
                <a:gd name="f5" fmla="val 0"/>
                <a:gd name="f6" fmla="val 595"/>
                <a:gd name="f7" fmla="val 7001"/>
                <a:gd name="f8" fmla="val 300"/>
                <a:gd name="f9" fmla="val 228"/>
                <a:gd name="f10" fmla="val 229"/>
                <a:gd name="f11" fmla="val 481"/>
                <a:gd name="f12" fmla="val 65"/>
                <a:gd name="f13" fmla="val 687"/>
                <a:gd name="f14" fmla="val 911"/>
                <a:gd name="f15" fmla="val 1395"/>
                <a:gd name="f16" fmla="val 183"/>
                <a:gd name="f17" fmla="val 1798"/>
                <a:gd name="f18" fmla="val 2649"/>
                <a:gd name="f19" fmla="val 3333"/>
                <a:gd name="f20" fmla="val 3891"/>
                <a:gd name="f21" fmla="val 150"/>
                <a:gd name="f22" fmla="val 4353"/>
                <a:gd name="f23" fmla="val 4826"/>
                <a:gd name="f24" fmla="val 5381"/>
                <a:gd name="f25" fmla="val 79"/>
                <a:gd name="f26" fmla="val 5748"/>
                <a:gd name="f27" fmla="val 6280"/>
                <a:gd name="f28" fmla="val 6528"/>
                <a:gd name="f29" fmla="val 181"/>
                <a:gd name="f30" fmla="val 6387"/>
                <a:gd name="f31" fmla="val 6198"/>
                <a:gd name="f32" fmla="val 5688"/>
                <a:gd name="f33" fmla="val 5334"/>
                <a:gd name="f34" fmla="val 395"/>
                <a:gd name="f35" fmla="val 4731"/>
                <a:gd name="f36" fmla="val 4223"/>
                <a:gd name="f37" fmla="val 3750"/>
                <a:gd name="f38" fmla="val 512"/>
                <a:gd name="f39" fmla="val 3489"/>
                <a:gd name="f40" fmla="val 454"/>
                <a:gd name="f41" fmla="val 3063"/>
                <a:gd name="f42" fmla="val 2685"/>
                <a:gd name="f43" fmla="val 2484"/>
                <a:gd name="f44" fmla="val 418"/>
                <a:gd name="f45" fmla="val 406"/>
                <a:gd name="f46" fmla="val 2922"/>
                <a:gd name="f47" fmla="val 3170"/>
                <a:gd name="f48" fmla="val 3406"/>
                <a:gd name="f49" fmla="val 311"/>
                <a:gd name="f50" fmla="val 3359"/>
                <a:gd name="f51" fmla="val 359"/>
                <a:gd name="f52" fmla="val 2792"/>
                <a:gd name="f53" fmla="val 347"/>
                <a:gd name="f54" fmla="val 2437"/>
                <a:gd name="f55" fmla="val 2259"/>
                <a:gd name="f56" fmla="val 1880"/>
                <a:gd name="f57" fmla="val 1476"/>
                <a:gd name="f58" fmla="val 1077"/>
                <a:gd name="f59" fmla="val 441"/>
                <a:gd name="f60" fmla="val 639"/>
                <a:gd name="f61" fmla="val 489"/>
                <a:gd name="f62" fmla="val 231"/>
                <a:gd name="f63" fmla="val 500"/>
                <a:gd name="f64" fmla="val 119"/>
                <a:gd name="f65" fmla="+- 0 0 -90"/>
                <a:gd name="f66" fmla="*/ f3 1 595"/>
                <a:gd name="f67" fmla="*/ f4 1 7001"/>
                <a:gd name="f68" fmla="+- f7 0 f5"/>
                <a:gd name="f69" fmla="+- f6 0 f5"/>
                <a:gd name="f70" fmla="*/ f65 f0 1"/>
                <a:gd name="f71" fmla="*/ f69 1 595"/>
                <a:gd name="f72" fmla="*/ f68 1 7001"/>
                <a:gd name="f73" fmla="*/ f70 1 f2"/>
                <a:gd name="f74" fmla="*/ 300 1 f71"/>
                <a:gd name="f75" fmla="*/ 228 1 f72"/>
                <a:gd name="f76" fmla="*/ 229 1 f71"/>
                <a:gd name="f77" fmla="*/ 481 1 f72"/>
                <a:gd name="f78" fmla="*/ 65 1 f71"/>
                <a:gd name="f79" fmla="*/ 687 1 f72"/>
                <a:gd name="f80" fmla="*/ 911 1 f72"/>
                <a:gd name="f81" fmla="*/ 1395 1 f72"/>
                <a:gd name="f82" fmla="*/ 183 1 f71"/>
                <a:gd name="f83" fmla="*/ 1798 1 f72"/>
                <a:gd name="f84" fmla="*/ 2649 1 f72"/>
                <a:gd name="f85" fmla="*/ 0 1 f71"/>
                <a:gd name="f86" fmla="*/ 3333 1 f72"/>
                <a:gd name="f87" fmla="*/ 3891 1 f72"/>
                <a:gd name="f88" fmla="*/ 150 1 f71"/>
                <a:gd name="f89" fmla="*/ 4353 1 f72"/>
                <a:gd name="f90" fmla="*/ 4826 1 f72"/>
                <a:gd name="f91" fmla="*/ 5381 1 f72"/>
                <a:gd name="f92" fmla="*/ 79 1 f71"/>
                <a:gd name="f93" fmla="*/ 5748 1 f72"/>
                <a:gd name="f94" fmla="*/ 6280 1 f72"/>
                <a:gd name="f95" fmla="*/ 6528 1 f72"/>
                <a:gd name="f96" fmla="*/ 181 1 f71"/>
                <a:gd name="f97" fmla="*/ 7001 1 f72"/>
                <a:gd name="f98" fmla="*/ 6387 1 f72"/>
                <a:gd name="f99" fmla="*/ 6198 1 f72"/>
                <a:gd name="f100" fmla="*/ 5688 1 f72"/>
                <a:gd name="f101" fmla="*/ 5334 1 f72"/>
                <a:gd name="f102" fmla="*/ 395 1 f71"/>
                <a:gd name="f103" fmla="*/ 4731 1 f72"/>
                <a:gd name="f104" fmla="*/ 4223 1 f72"/>
                <a:gd name="f105" fmla="*/ 3750 1 f72"/>
                <a:gd name="f106" fmla="*/ 512 1 f71"/>
                <a:gd name="f107" fmla="*/ 3489 1 f72"/>
                <a:gd name="f108" fmla="*/ 454 1 f71"/>
                <a:gd name="f109" fmla="*/ 3063 1 f72"/>
                <a:gd name="f110" fmla="*/ 2685 1 f72"/>
                <a:gd name="f111" fmla="*/ 2484 1 f72"/>
                <a:gd name="f112" fmla="*/ 418 1 f71"/>
                <a:gd name="f113" fmla="*/ 406 1 f71"/>
                <a:gd name="f114" fmla="*/ 2922 1 f72"/>
                <a:gd name="f115" fmla="*/ 3170 1 f72"/>
                <a:gd name="f116" fmla="*/ 3406 1 f72"/>
                <a:gd name="f117" fmla="*/ 311 1 f71"/>
                <a:gd name="f118" fmla="*/ 3359 1 f72"/>
                <a:gd name="f119" fmla="*/ 359 1 f71"/>
                <a:gd name="f120" fmla="*/ 2792 1 f72"/>
                <a:gd name="f121" fmla="*/ 347 1 f71"/>
                <a:gd name="f122" fmla="*/ 2437 1 f72"/>
                <a:gd name="f123" fmla="*/ 2259 1 f72"/>
                <a:gd name="f124" fmla="*/ 1880 1 f72"/>
                <a:gd name="f125" fmla="*/ 595 1 f71"/>
                <a:gd name="f126" fmla="*/ 1476 1 f72"/>
                <a:gd name="f127" fmla="*/ 1077 1 f72"/>
                <a:gd name="f128" fmla="*/ 441 1 f71"/>
                <a:gd name="f129" fmla="*/ 639 1 f72"/>
                <a:gd name="f130" fmla="*/ 489 1 f71"/>
                <a:gd name="f131" fmla="*/ 231 1 f72"/>
                <a:gd name="f132" fmla="*/ 500 1 f71"/>
                <a:gd name="f133" fmla="*/ 0 1 f72"/>
                <a:gd name="f134" fmla="*/ 119 1 f72"/>
                <a:gd name="f135" fmla="*/ f6 1 f71"/>
                <a:gd name="f136" fmla="*/ f7 1 f72"/>
                <a:gd name="f137" fmla="+- f73 0 f1"/>
                <a:gd name="f138" fmla="*/ f85 f66 1"/>
                <a:gd name="f139" fmla="*/ f135 f66 1"/>
                <a:gd name="f140" fmla="*/ f136 f67 1"/>
                <a:gd name="f141" fmla="*/ f133 f67 1"/>
                <a:gd name="f142" fmla="*/ f74 f66 1"/>
                <a:gd name="f143" fmla="*/ f75 f67 1"/>
                <a:gd name="f144" fmla="*/ f76 f66 1"/>
                <a:gd name="f145" fmla="*/ f77 f67 1"/>
                <a:gd name="f146" fmla="*/ f78 f66 1"/>
                <a:gd name="f147" fmla="*/ f79 f67 1"/>
                <a:gd name="f148" fmla="*/ f80 f67 1"/>
                <a:gd name="f149" fmla="*/ f81 f67 1"/>
                <a:gd name="f150" fmla="*/ f82 f66 1"/>
                <a:gd name="f151" fmla="*/ f83 f67 1"/>
                <a:gd name="f152" fmla="*/ f84 f67 1"/>
                <a:gd name="f153" fmla="*/ f86 f67 1"/>
                <a:gd name="f154" fmla="*/ f87 f67 1"/>
                <a:gd name="f155" fmla="*/ f88 f66 1"/>
                <a:gd name="f156" fmla="*/ f89 f67 1"/>
                <a:gd name="f157" fmla="*/ f90 f67 1"/>
                <a:gd name="f158" fmla="*/ f91 f67 1"/>
                <a:gd name="f159" fmla="*/ f92 f66 1"/>
                <a:gd name="f160" fmla="*/ f93 f67 1"/>
                <a:gd name="f161" fmla="*/ f94 f67 1"/>
                <a:gd name="f162" fmla="*/ f95 f67 1"/>
                <a:gd name="f163" fmla="*/ f96 f66 1"/>
                <a:gd name="f164" fmla="*/ f97 f67 1"/>
                <a:gd name="f165" fmla="*/ f98 f67 1"/>
                <a:gd name="f166" fmla="*/ f99 f67 1"/>
                <a:gd name="f167" fmla="*/ f100 f67 1"/>
                <a:gd name="f168" fmla="*/ f101 f67 1"/>
                <a:gd name="f169" fmla="*/ f102 f66 1"/>
                <a:gd name="f170" fmla="*/ f103 f67 1"/>
                <a:gd name="f171" fmla="*/ f104 f67 1"/>
                <a:gd name="f172" fmla="*/ f105 f67 1"/>
                <a:gd name="f173" fmla="*/ f106 f66 1"/>
                <a:gd name="f174" fmla="*/ f107 f67 1"/>
                <a:gd name="f175" fmla="*/ f108 f66 1"/>
                <a:gd name="f176" fmla="*/ f109 f67 1"/>
                <a:gd name="f177" fmla="*/ f110 f67 1"/>
                <a:gd name="f178" fmla="*/ f111 f67 1"/>
                <a:gd name="f179" fmla="*/ f112 f66 1"/>
                <a:gd name="f180" fmla="*/ f113 f66 1"/>
                <a:gd name="f181" fmla="*/ f114 f67 1"/>
                <a:gd name="f182" fmla="*/ f115 f67 1"/>
                <a:gd name="f183" fmla="*/ f116 f67 1"/>
                <a:gd name="f184" fmla="*/ f117 f66 1"/>
                <a:gd name="f185" fmla="*/ f118 f67 1"/>
                <a:gd name="f186" fmla="*/ f119 f66 1"/>
                <a:gd name="f187" fmla="*/ f120 f67 1"/>
                <a:gd name="f188" fmla="*/ f121 f66 1"/>
                <a:gd name="f189" fmla="*/ f122 f67 1"/>
                <a:gd name="f190" fmla="*/ f123 f67 1"/>
                <a:gd name="f191" fmla="*/ f124 f67 1"/>
                <a:gd name="f192" fmla="*/ f125 f66 1"/>
                <a:gd name="f193" fmla="*/ f126 f67 1"/>
                <a:gd name="f194" fmla="*/ f127 f67 1"/>
                <a:gd name="f195" fmla="*/ f128 f66 1"/>
                <a:gd name="f196" fmla="*/ f129 f67 1"/>
                <a:gd name="f197" fmla="*/ f130 f66 1"/>
                <a:gd name="f198" fmla="*/ f131 f67 1"/>
                <a:gd name="f199" fmla="*/ f132 f66 1"/>
                <a:gd name="f200" fmla="*/ f134 f67 1"/>
              </a:gdLst>
              <a:ahLst/>
              <a:cxnLst>
                <a:cxn ang="3cd4">
                  <a:pos x="hc" y="t"/>
                </a:cxn>
                <a:cxn ang="0">
                  <a:pos x="r" y="vc"/>
                </a:cxn>
                <a:cxn ang="cd4">
                  <a:pos x="hc" y="b"/>
                </a:cxn>
                <a:cxn ang="cd2">
                  <a:pos x="l" y="vc"/>
                </a:cxn>
                <a:cxn ang="f137">
                  <a:pos x="f142" y="f143"/>
                </a:cxn>
                <a:cxn ang="f137">
                  <a:pos x="f144" y="f145"/>
                </a:cxn>
                <a:cxn ang="f137">
                  <a:pos x="f146" y="f147"/>
                </a:cxn>
                <a:cxn ang="f137">
                  <a:pos x="f146" y="f148"/>
                </a:cxn>
                <a:cxn ang="f137">
                  <a:pos x="f146" y="f149"/>
                </a:cxn>
                <a:cxn ang="f137">
                  <a:pos x="f150" y="f151"/>
                </a:cxn>
                <a:cxn ang="f137">
                  <a:pos x="f146" y="f152"/>
                </a:cxn>
                <a:cxn ang="f137">
                  <a:pos x="f138" y="f153"/>
                </a:cxn>
                <a:cxn ang="f137">
                  <a:pos x="f146" y="f154"/>
                </a:cxn>
                <a:cxn ang="f137">
                  <a:pos x="f155" y="f156"/>
                </a:cxn>
                <a:cxn ang="f137">
                  <a:pos x="f155" y="f157"/>
                </a:cxn>
                <a:cxn ang="f137">
                  <a:pos x="f155" y="f158"/>
                </a:cxn>
                <a:cxn ang="f137">
                  <a:pos x="f159" y="f160"/>
                </a:cxn>
                <a:cxn ang="f137">
                  <a:pos x="f155" y="f161"/>
                </a:cxn>
                <a:cxn ang="f137">
                  <a:pos x="f144" y="f162"/>
                </a:cxn>
                <a:cxn ang="f137">
                  <a:pos x="f163" y="f164"/>
                </a:cxn>
                <a:cxn ang="f137">
                  <a:pos x="f142" y="f165"/>
                </a:cxn>
                <a:cxn ang="f137">
                  <a:pos x="f144" y="f166"/>
                </a:cxn>
                <a:cxn ang="f137">
                  <a:pos x="f144" y="f167"/>
                </a:cxn>
                <a:cxn ang="f137">
                  <a:pos x="f142" y="f168"/>
                </a:cxn>
                <a:cxn ang="f137">
                  <a:pos x="f169" y="f170"/>
                </a:cxn>
                <a:cxn ang="f137">
                  <a:pos x="f169" y="f171"/>
                </a:cxn>
                <a:cxn ang="f137">
                  <a:pos x="f169" y="f172"/>
                </a:cxn>
                <a:cxn ang="f137">
                  <a:pos x="f173" y="f174"/>
                </a:cxn>
                <a:cxn ang="f137">
                  <a:pos x="f175" y="f176"/>
                </a:cxn>
                <a:cxn ang="f137">
                  <a:pos x="f173" y="f177"/>
                </a:cxn>
                <a:cxn ang="f137">
                  <a:pos x="f173" y="f178"/>
                </a:cxn>
                <a:cxn ang="f137">
                  <a:pos x="f179" y="f152"/>
                </a:cxn>
                <a:cxn ang="f137">
                  <a:pos x="f180" y="f181"/>
                </a:cxn>
                <a:cxn ang="f137">
                  <a:pos x="f180" y="f182"/>
                </a:cxn>
                <a:cxn ang="f137">
                  <a:pos x="f169" y="f183"/>
                </a:cxn>
                <a:cxn ang="f137">
                  <a:pos x="f184" y="f185"/>
                </a:cxn>
                <a:cxn ang="f137">
                  <a:pos x="f186" y="f187"/>
                </a:cxn>
                <a:cxn ang="f137">
                  <a:pos x="f188" y="f189"/>
                </a:cxn>
                <a:cxn ang="f137">
                  <a:pos x="f173" y="f190"/>
                </a:cxn>
                <a:cxn ang="f137">
                  <a:pos x="f173" y="f191"/>
                </a:cxn>
                <a:cxn ang="f137">
                  <a:pos x="f192" y="f193"/>
                </a:cxn>
                <a:cxn ang="f137">
                  <a:pos x="f180" y="f194"/>
                </a:cxn>
                <a:cxn ang="f137">
                  <a:pos x="f195" y="f196"/>
                </a:cxn>
                <a:cxn ang="f137">
                  <a:pos x="f197" y="f198"/>
                </a:cxn>
                <a:cxn ang="f137">
                  <a:pos x="f199" y="f141"/>
                </a:cxn>
                <a:cxn ang="f137">
                  <a:pos x="f169" y="f200"/>
                </a:cxn>
                <a:cxn ang="f137">
                  <a:pos x="f142" y="f143"/>
                </a:cxn>
              </a:cxnLst>
              <a:rect l="f138" t="f141" r="f139" b="f140"/>
              <a:pathLst>
                <a:path w="595" h="7001">
                  <a:moveTo>
                    <a:pt x="f8" y="f9"/>
                  </a:moveTo>
                  <a:lnTo>
                    <a:pt x="f10" y="f11"/>
                  </a:lnTo>
                  <a:lnTo>
                    <a:pt x="f12" y="f13"/>
                  </a:lnTo>
                  <a:lnTo>
                    <a:pt x="f12" y="f14"/>
                  </a:lnTo>
                  <a:lnTo>
                    <a:pt x="f12" y="f15"/>
                  </a:lnTo>
                  <a:lnTo>
                    <a:pt x="f16" y="f17"/>
                  </a:lnTo>
                  <a:lnTo>
                    <a:pt x="f12" y="f18"/>
                  </a:lnTo>
                  <a:lnTo>
                    <a:pt x="f5" y="f19"/>
                  </a:lnTo>
                  <a:lnTo>
                    <a:pt x="f12" y="f20"/>
                  </a:lnTo>
                  <a:lnTo>
                    <a:pt x="f21" y="f22"/>
                  </a:lnTo>
                  <a:lnTo>
                    <a:pt x="f21" y="f23"/>
                  </a:lnTo>
                  <a:lnTo>
                    <a:pt x="f21" y="f24"/>
                  </a:lnTo>
                  <a:lnTo>
                    <a:pt x="f25" y="f26"/>
                  </a:lnTo>
                  <a:lnTo>
                    <a:pt x="f21" y="f27"/>
                  </a:lnTo>
                  <a:lnTo>
                    <a:pt x="f10" y="f28"/>
                  </a:lnTo>
                  <a:lnTo>
                    <a:pt x="f29" y="f7"/>
                  </a:lnTo>
                  <a:lnTo>
                    <a:pt x="f8" y="f30"/>
                  </a:lnTo>
                  <a:lnTo>
                    <a:pt x="f10" y="f31"/>
                  </a:lnTo>
                  <a:lnTo>
                    <a:pt x="f10" y="f32"/>
                  </a:lnTo>
                  <a:lnTo>
                    <a:pt x="f8" y="f33"/>
                  </a:lnTo>
                  <a:lnTo>
                    <a:pt x="f34" y="f35"/>
                  </a:lnTo>
                  <a:lnTo>
                    <a:pt x="f34" y="f36"/>
                  </a:lnTo>
                  <a:lnTo>
                    <a:pt x="f34" y="f37"/>
                  </a:lnTo>
                  <a:lnTo>
                    <a:pt x="f38" y="f39"/>
                  </a:lnTo>
                  <a:lnTo>
                    <a:pt x="f40" y="f41"/>
                  </a:lnTo>
                  <a:lnTo>
                    <a:pt x="f38" y="f42"/>
                  </a:lnTo>
                  <a:lnTo>
                    <a:pt x="f38" y="f43"/>
                  </a:lnTo>
                  <a:lnTo>
                    <a:pt x="f44" y="f18"/>
                  </a:lnTo>
                  <a:lnTo>
                    <a:pt x="f45" y="f46"/>
                  </a:lnTo>
                  <a:lnTo>
                    <a:pt x="f45" y="f47"/>
                  </a:lnTo>
                  <a:lnTo>
                    <a:pt x="f34" y="f48"/>
                  </a:lnTo>
                  <a:lnTo>
                    <a:pt x="f49" y="f50"/>
                  </a:lnTo>
                  <a:lnTo>
                    <a:pt x="f51" y="f52"/>
                  </a:lnTo>
                  <a:lnTo>
                    <a:pt x="f53" y="f54"/>
                  </a:lnTo>
                  <a:lnTo>
                    <a:pt x="f38" y="f55"/>
                  </a:lnTo>
                  <a:lnTo>
                    <a:pt x="f38" y="f56"/>
                  </a:lnTo>
                  <a:lnTo>
                    <a:pt x="f6" y="f57"/>
                  </a:lnTo>
                  <a:lnTo>
                    <a:pt x="f45" y="f58"/>
                  </a:lnTo>
                  <a:lnTo>
                    <a:pt x="f59" y="f60"/>
                  </a:lnTo>
                  <a:lnTo>
                    <a:pt x="f61" y="f62"/>
                  </a:lnTo>
                  <a:lnTo>
                    <a:pt x="f63" y="f5"/>
                  </a:lnTo>
                  <a:lnTo>
                    <a:pt x="f34" y="f64"/>
                  </a:lnTo>
                  <a:lnTo>
                    <a:pt x="f8" y="f9"/>
                  </a:lnTo>
                  <a:close/>
                </a:path>
              </a:pathLst>
            </a:custGeom>
            <a:gradFill>
              <a:gsLst>
                <a:gs pos="0">
                  <a:srgbClr val="1C2D54">
                    <a:alpha val="20000"/>
                  </a:srgbClr>
                </a:gs>
                <a:gs pos="100000">
                  <a:srgbClr val="1C2D54">
                    <a:alpha val="34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24">
              <a:extLst>
                <a:ext uri="{FF2B5EF4-FFF2-40B4-BE49-F238E27FC236}">
                  <a16:creationId xmlns:a16="http://schemas.microsoft.com/office/drawing/2014/main" id="{74B1E44F-4A65-49AE-B4D4-133629BA3735}"/>
                </a:ext>
              </a:extLst>
            </p:cNvPr>
            <p:cNvSpPr/>
            <p:nvPr/>
          </p:nvSpPr>
          <p:spPr>
            <a:xfrm>
              <a:off x="4656042" y="381003"/>
              <a:ext cx="1370109" cy="2212335"/>
            </a:xfrm>
            <a:custGeom>
              <a:avLst/>
              <a:gdLst>
                <a:gd name="f0" fmla="val 10800000"/>
                <a:gd name="f1" fmla="val 5400000"/>
                <a:gd name="f2" fmla="val 180"/>
                <a:gd name="f3" fmla="val w"/>
                <a:gd name="f4" fmla="val h"/>
                <a:gd name="f5" fmla="val 0"/>
                <a:gd name="f6" fmla="val 2989"/>
                <a:gd name="f7" fmla="val 4824"/>
                <a:gd name="f8" fmla="val 2910"/>
                <a:gd name="f9" fmla="val 3642"/>
                <a:gd name="f10" fmla="val 2848"/>
                <a:gd name="f11" fmla="val 3563"/>
                <a:gd name="f12" fmla="val 2757"/>
                <a:gd name="f13" fmla="val 3288"/>
                <a:gd name="f14" fmla="val 2568"/>
                <a:gd name="f15" fmla="val 3027"/>
                <a:gd name="f16" fmla="val 2484"/>
                <a:gd name="f17" fmla="val 2944"/>
                <a:gd name="f18" fmla="val 2437"/>
                <a:gd name="f19" fmla="val 2803"/>
                <a:gd name="f20" fmla="val 2343"/>
                <a:gd name="f21" fmla="val 2685"/>
                <a:gd name="f22" fmla="val 2047"/>
                <a:gd name="f23" fmla="val 2530"/>
                <a:gd name="f24" fmla="val 1929"/>
                <a:gd name="f25" fmla="val 2330"/>
                <a:gd name="f26" fmla="val 1906"/>
                <a:gd name="f27" fmla="val 2009"/>
                <a:gd name="f28" fmla="val 1716"/>
                <a:gd name="f29" fmla="val 1821"/>
                <a:gd name="f30" fmla="val 1574"/>
                <a:gd name="f31" fmla="val 1572"/>
                <a:gd name="f32" fmla="val 1538"/>
                <a:gd name="f33" fmla="val 1418"/>
                <a:gd name="f34" fmla="val 1397"/>
                <a:gd name="f35" fmla="val 1359"/>
                <a:gd name="f36" fmla="val 1334"/>
                <a:gd name="f37" fmla="val 1122"/>
                <a:gd name="f38" fmla="val 1231"/>
                <a:gd name="f39" fmla="val 1008"/>
                <a:gd name="f40" fmla="val 1073"/>
                <a:gd name="f41" fmla="val 883"/>
                <a:gd name="f42" fmla="val 947"/>
                <a:gd name="f43" fmla="val 835"/>
                <a:gd name="f44" fmla="val 740"/>
                <a:gd name="f45" fmla="val 852"/>
                <a:gd name="f46" fmla="val 646"/>
                <a:gd name="f47" fmla="val 663"/>
                <a:gd name="f48" fmla="val 630"/>
                <a:gd name="f49" fmla="val 428"/>
                <a:gd name="f50" fmla="val 426"/>
                <a:gd name="f51" fmla="val 254"/>
                <a:gd name="f52" fmla="val 189"/>
                <a:gd name="f53" fmla="val 236"/>
                <a:gd name="f54" fmla="val 218"/>
                <a:gd name="f55" fmla="val 172"/>
                <a:gd name="f56" fmla="val 196"/>
                <a:gd name="f57" fmla="val 159"/>
                <a:gd name="f58" fmla="val 174"/>
                <a:gd name="f59" fmla="val 144"/>
                <a:gd name="f60" fmla="val 154"/>
                <a:gd name="f61" fmla="val 128"/>
                <a:gd name="f62" fmla="val 145"/>
                <a:gd name="f63" fmla="val 120"/>
                <a:gd name="f64" fmla="val 137"/>
                <a:gd name="f65" fmla="val 111"/>
                <a:gd name="f66" fmla="val 131"/>
                <a:gd name="f67" fmla="val 102"/>
                <a:gd name="f68" fmla="val 94"/>
                <a:gd name="f69" fmla="val 124"/>
                <a:gd name="f70" fmla="val 85"/>
                <a:gd name="f71" fmla="val 76"/>
                <a:gd name="f72" fmla="val 107"/>
                <a:gd name="f73" fmla="val 59"/>
                <a:gd name="f74" fmla="val 91"/>
                <a:gd name="f75" fmla="val 43"/>
                <a:gd name="f76" fmla="val 75"/>
                <a:gd name="f77" fmla="val 29"/>
                <a:gd name="f78" fmla="val 17"/>
                <a:gd name="f79" fmla="val 46"/>
                <a:gd name="f80" fmla="val 7"/>
                <a:gd name="f81" fmla="val 33"/>
                <a:gd name="f82" fmla="val 63"/>
                <a:gd name="f83" fmla="val 392"/>
                <a:gd name="f84" fmla="val 404"/>
                <a:gd name="f85" fmla="val 892"/>
                <a:gd name="f86" fmla="val 476"/>
                <a:gd name="f87" fmla="val 1141"/>
                <a:gd name="f88" fmla="val 565"/>
                <a:gd name="f89" fmla="val 849"/>
                <a:gd name="f90" fmla="val 1241"/>
                <a:gd name="f91" fmla="val 901"/>
                <a:gd name="f92" fmla="val 1645"/>
                <a:gd name="f93" fmla="val 1875"/>
                <a:gd name="f94" fmla="val 794"/>
                <a:gd name="f95" fmla="val 2069"/>
                <a:gd name="f96" fmla="val 2282"/>
                <a:gd name="f97" fmla="val 806"/>
                <a:gd name="f98" fmla="val 2595"/>
                <a:gd name="f99" fmla="val 2731"/>
                <a:gd name="f100" fmla="val 688"/>
                <a:gd name="f101" fmla="val 3074"/>
                <a:gd name="f102" fmla="val 652"/>
                <a:gd name="f103" fmla="val 3381"/>
                <a:gd name="f104" fmla="val 712"/>
                <a:gd name="f105" fmla="val 3651"/>
                <a:gd name="f106" fmla="val 753"/>
                <a:gd name="f107" fmla="val 3429"/>
                <a:gd name="f108" fmla="val 3003"/>
                <a:gd name="f109" fmla="val 895"/>
                <a:gd name="f110" fmla="val 1022"/>
                <a:gd name="f111" fmla="val 2656"/>
                <a:gd name="f112" fmla="val 2341"/>
                <a:gd name="f113" fmla="val 1035"/>
                <a:gd name="f114" fmla="val 2046"/>
                <a:gd name="f115" fmla="val 1185"/>
                <a:gd name="f116" fmla="val 1256"/>
                <a:gd name="f117" fmla="val 2175"/>
                <a:gd name="f118" fmla="val 2471"/>
                <a:gd name="f119" fmla="val 1399"/>
                <a:gd name="f120" fmla="val 3205"/>
                <a:gd name="f121" fmla="val 3488"/>
                <a:gd name="f122" fmla="val 3902"/>
                <a:gd name="f123" fmla="val 1479"/>
                <a:gd name="f124" fmla="val 4198"/>
                <a:gd name="f125" fmla="val 4387"/>
                <a:gd name="f126" fmla="val 1598"/>
                <a:gd name="f127" fmla="val 4103"/>
                <a:gd name="f128" fmla="val 3866"/>
                <a:gd name="f129" fmla="val 1752"/>
                <a:gd name="f130" fmla="val 1820"/>
                <a:gd name="f131" fmla="val 3358"/>
                <a:gd name="f132" fmla="val 3110"/>
                <a:gd name="f133" fmla="val 1822"/>
                <a:gd name="f134" fmla="val 2612"/>
                <a:gd name="f135" fmla="val 1893"/>
                <a:gd name="f136" fmla="val 2827"/>
                <a:gd name="f137" fmla="val 2049"/>
                <a:gd name="f138" fmla="val 3006"/>
                <a:gd name="f139" fmla="val 2248"/>
                <a:gd name="f140" fmla="val 3133"/>
                <a:gd name="f141" fmla="val 2252"/>
                <a:gd name="f142" fmla="val 3328"/>
                <a:gd name="f143" fmla="val 3668"/>
                <a:gd name="f144" fmla="val 2307"/>
                <a:gd name="f145" fmla="val 3950"/>
                <a:gd name="f146" fmla="val 2366"/>
                <a:gd name="f147" fmla="val 4150"/>
                <a:gd name="f148" fmla="val 2421"/>
                <a:gd name="f149" fmla="val 2473"/>
                <a:gd name="f150" fmla="val 4127"/>
                <a:gd name="f151" fmla="val 3879"/>
                <a:gd name="f152" fmla="val 3606"/>
                <a:gd name="f153" fmla="val 3334"/>
                <a:gd name="f154" fmla="val 2603"/>
                <a:gd name="f155" fmla="val 2639"/>
                <a:gd name="f156" fmla="val 2732"/>
                <a:gd name="f157" fmla="val 4032"/>
                <a:gd name="f158" fmla="val 2835"/>
                <a:gd name="f159" fmla="val 4208"/>
                <a:gd name="f160" fmla="val 4458"/>
                <a:gd name="f161" fmla="val 4709"/>
                <a:gd name="f162" fmla="val 4351"/>
                <a:gd name="f163" fmla="val 4162"/>
                <a:gd name="f164" fmla="val 3863"/>
                <a:gd name="f165" fmla="val 2931"/>
                <a:gd name="f166" fmla="val 3725"/>
                <a:gd name="f167" fmla="+- 0 0 -90"/>
                <a:gd name="f168" fmla="*/ f3 1 2989"/>
                <a:gd name="f169" fmla="*/ f4 1 4824"/>
                <a:gd name="f170" fmla="+- f7 0 f5"/>
                <a:gd name="f171" fmla="+- f6 0 f5"/>
                <a:gd name="f172" fmla="*/ f167 f0 1"/>
                <a:gd name="f173" fmla="*/ f171 1 2989"/>
                <a:gd name="f174" fmla="*/ f170 1 4824"/>
                <a:gd name="f175" fmla="*/ f172 1 f2"/>
                <a:gd name="f176" fmla="*/ 2848 1 f173"/>
                <a:gd name="f177" fmla="*/ 3563 1 f174"/>
                <a:gd name="f178" fmla="*/ 2568 1 f173"/>
                <a:gd name="f179" fmla="*/ 3027 1 f174"/>
                <a:gd name="f180" fmla="*/ 2437 1 f173"/>
                <a:gd name="f181" fmla="*/ 2803 1 f174"/>
                <a:gd name="f182" fmla="*/ 2047 1 f173"/>
                <a:gd name="f183" fmla="*/ 2530 1 f174"/>
                <a:gd name="f184" fmla="*/ 1906 1 f173"/>
                <a:gd name="f185" fmla="*/ 2009 1 f174"/>
                <a:gd name="f186" fmla="*/ 1574 1 f173"/>
                <a:gd name="f187" fmla="*/ 1572 1 f174"/>
                <a:gd name="f188" fmla="*/ 1397 1 f173"/>
                <a:gd name="f189" fmla="*/ 1359 1 f174"/>
                <a:gd name="f190" fmla="*/ 1231 1 f173"/>
                <a:gd name="f191" fmla="*/ 1008 1 f174"/>
                <a:gd name="f192" fmla="*/ 947 1 f173"/>
                <a:gd name="f193" fmla="*/ 835 1 f174"/>
                <a:gd name="f194" fmla="*/ 852 1 f173"/>
                <a:gd name="f195" fmla="*/ 646 1 f174"/>
                <a:gd name="f196" fmla="*/ 428 1 f173"/>
                <a:gd name="f197" fmla="*/ 426 1 f174"/>
                <a:gd name="f198" fmla="*/ 254 1 f173"/>
                <a:gd name="f199" fmla="*/ 189 1 f174"/>
                <a:gd name="f200" fmla="*/ 218 1 f173"/>
                <a:gd name="f201" fmla="*/ 172 1 f174"/>
                <a:gd name="f202" fmla="*/ 174 1 f173"/>
                <a:gd name="f203" fmla="*/ 144 1 f174"/>
                <a:gd name="f204" fmla="*/ 145 1 f173"/>
                <a:gd name="f205" fmla="*/ 120 1 f174"/>
                <a:gd name="f206" fmla="*/ 131 1 f173"/>
                <a:gd name="f207" fmla="*/ 102 1 f174"/>
                <a:gd name="f208" fmla="*/ 128 1 f173"/>
                <a:gd name="f209" fmla="*/ 94 1 f174"/>
                <a:gd name="f210" fmla="*/ 120 1 f173"/>
                <a:gd name="f211" fmla="*/ 76 1 f174"/>
                <a:gd name="f212" fmla="*/ 91 1 f173"/>
                <a:gd name="f213" fmla="*/ 43 1 f174"/>
                <a:gd name="f214" fmla="*/ 59 1 f173"/>
                <a:gd name="f215" fmla="*/ 17 1 f174"/>
                <a:gd name="f216" fmla="*/ 33 1 f173"/>
                <a:gd name="f217" fmla="*/ 0 1 f174"/>
                <a:gd name="f218" fmla="*/ 63 1 f173"/>
                <a:gd name="f219" fmla="*/ 392 1 f174"/>
                <a:gd name="f220" fmla="*/ 476 1 f173"/>
                <a:gd name="f221" fmla="*/ 1141 1 f174"/>
                <a:gd name="f222" fmla="*/ 849 1 f173"/>
                <a:gd name="f223" fmla="*/ 1241 1 f174"/>
                <a:gd name="f224" fmla="*/ 1875 1 f174"/>
                <a:gd name="f225" fmla="*/ 663 1 f173"/>
                <a:gd name="f226" fmla="*/ 2282 1 f174"/>
                <a:gd name="f227" fmla="*/ 794 1 f173"/>
                <a:gd name="f228" fmla="*/ 2731 1 f174"/>
                <a:gd name="f229" fmla="*/ 652 1 f173"/>
                <a:gd name="f230" fmla="*/ 3381 1 f174"/>
                <a:gd name="f231" fmla="*/ 753 1 f173"/>
                <a:gd name="f232" fmla="*/ 3429 1 f174"/>
                <a:gd name="f233" fmla="*/ 895 1 f173"/>
                <a:gd name="f234" fmla="*/ 1008 1 f173"/>
                <a:gd name="f235" fmla="*/ 2341 1 f174"/>
                <a:gd name="f236" fmla="*/ 1185 1 f173"/>
                <a:gd name="f237" fmla="*/ 1256 1 f173"/>
                <a:gd name="f238" fmla="*/ 2175 1 f174"/>
                <a:gd name="f239" fmla="*/ 1538 1 f173"/>
                <a:gd name="f240" fmla="*/ 3205 1 f174"/>
                <a:gd name="f241" fmla="*/ 3902 1 f174"/>
                <a:gd name="f242" fmla="*/ 4387 1 f174"/>
                <a:gd name="f243" fmla="*/ 1598 1 f173"/>
                <a:gd name="f244" fmla="*/ 1645 1 f173"/>
                <a:gd name="f245" fmla="*/ 3866 1 f174"/>
                <a:gd name="f246" fmla="*/ 1820 1 f173"/>
                <a:gd name="f247" fmla="*/ 3358 1 f174"/>
                <a:gd name="f248" fmla="*/ 1716 1 f173"/>
                <a:gd name="f249" fmla="*/ 1893 1 f173"/>
                <a:gd name="f250" fmla="*/ 2827 1 f174"/>
                <a:gd name="f251" fmla="*/ 2248 1 f173"/>
                <a:gd name="f252" fmla="*/ 3133 1 f174"/>
                <a:gd name="f253" fmla="*/ 2252 1 f173"/>
                <a:gd name="f254" fmla="*/ 3668 1 f174"/>
                <a:gd name="f255" fmla="*/ 2366 1 f173"/>
                <a:gd name="f256" fmla="*/ 4150 1 f174"/>
                <a:gd name="f257" fmla="*/ 2307 1 f173"/>
                <a:gd name="f258" fmla="*/ 4824 1 f174"/>
                <a:gd name="f259" fmla="*/ 2473 1 f173"/>
                <a:gd name="f260" fmla="*/ 4127 1 f174"/>
                <a:gd name="f261" fmla="*/ 3606 1 f174"/>
                <a:gd name="f262" fmla="*/ 2639 1 f173"/>
                <a:gd name="f263" fmla="*/ 2835 1 f173"/>
                <a:gd name="f264" fmla="*/ 4208 1 f174"/>
                <a:gd name="f265" fmla="*/ 4709 1 f174"/>
                <a:gd name="f266" fmla="*/ 2989 1 f173"/>
                <a:gd name="f267" fmla="*/ 4162 1 f174"/>
                <a:gd name="f268" fmla="*/ 2931 1 f173"/>
                <a:gd name="f269" fmla="*/ 3725 1 f174"/>
                <a:gd name="f270" fmla="*/ 0 1 f173"/>
                <a:gd name="f271" fmla="*/ f6 1 f173"/>
                <a:gd name="f272" fmla="*/ f7 1 f174"/>
                <a:gd name="f273" fmla="+- f175 0 f1"/>
                <a:gd name="f274" fmla="*/ f270 f168 1"/>
                <a:gd name="f275" fmla="*/ f271 f168 1"/>
                <a:gd name="f276" fmla="*/ f272 f169 1"/>
                <a:gd name="f277" fmla="*/ f217 f169 1"/>
                <a:gd name="f278" fmla="*/ f176 f168 1"/>
                <a:gd name="f279" fmla="*/ f177 f169 1"/>
                <a:gd name="f280" fmla="*/ f178 f168 1"/>
                <a:gd name="f281" fmla="*/ f179 f169 1"/>
                <a:gd name="f282" fmla="*/ f180 f168 1"/>
                <a:gd name="f283" fmla="*/ f181 f169 1"/>
                <a:gd name="f284" fmla="*/ f182 f168 1"/>
                <a:gd name="f285" fmla="*/ f183 f169 1"/>
                <a:gd name="f286" fmla="*/ f184 f168 1"/>
                <a:gd name="f287" fmla="*/ f185 f169 1"/>
                <a:gd name="f288" fmla="*/ f186 f168 1"/>
                <a:gd name="f289" fmla="*/ f187 f169 1"/>
                <a:gd name="f290" fmla="*/ f188 f168 1"/>
                <a:gd name="f291" fmla="*/ f189 f169 1"/>
                <a:gd name="f292" fmla="*/ f190 f168 1"/>
                <a:gd name="f293" fmla="*/ f191 f169 1"/>
                <a:gd name="f294" fmla="*/ f192 f168 1"/>
                <a:gd name="f295" fmla="*/ f193 f169 1"/>
                <a:gd name="f296" fmla="*/ f194 f168 1"/>
                <a:gd name="f297" fmla="*/ f195 f169 1"/>
                <a:gd name="f298" fmla="*/ f196 f168 1"/>
                <a:gd name="f299" fmla="*/ f197 f169 1"/>
                <a:gd name="f300" fmla="*/ f198 f168 1"/>
                <a:gd name="f301" fmla="*/ f199 f169 1"/>
                <a:gd name="f302" fmla="*/ f200 f168 1"/>
                <a:gd name="f303" fmla="*/ f201 f169 1"/>
                <a:gd name="f304" fmla="*/ f202 f168 1"/>
                <a:gd name="f305" fmla="*/ f203 f169 1"/>
                <a:gd name="f306" fmla="*/ f204 f168 1"/>
                <a:gd name="f307" fmla="*/ f205 f169 1"/>
                <a:gd name="f308" fmla="*/ f206 f168 1"/>
                <a:gd name="f309" fmla="*/ f207 f169 1"/>
                <a:gd name="f310" fmla="*/ f208 f168 1"/>
                <a:gd name="f311" fmla="*/ f209 f169 1"/>
                <a:gd name="f312" fmla="*/ f210 f168 1"/>
                <a:gd name="f313" fmla="*/ f211 f169 1"/>
                <a:gd name="f314" fmla="*/ f212 f168 1"/>
                <a:gd name="f315" fmla="*/ f213 f169 1"/>
                <a:gd name="f316" fmla="*/ f214 f168 1"/>
                <a:gd name="f317" fmla="*/ f215 f169 1"/>
                <a:gd name="f318" fmla="*/ f216 f168 1"/>
                <a:gd name="f319" fmla="*/ f218 f168 1"/>
                <a:gd name="f320" fmla="*/ f219 f169 1"/>
                <a:gd name="f321" fmla="*/ f220 f168 1"/>
                <a:gd name="f322" fmla="*/ f221 f169 1"/>
                <a:gd name="f323" fmla="*/ f222 f168 1"/>
                <a:gd name="f324" fmla="*/ f223 f169 1"/>
                <a:gd name="f325" fmla="*/ f224 f169 1"/>
                <a:gd name="f326" fmla="*/ f225 f168 1"/>
                <a:gd name="f327" fmla="*/ f226 f169 1"/>
                <a:gd name="f328" fmla="*/ f227 f168 1"/>
                <a:gd name="f329" fmla="*/ f228 f169 1"/>
                <a:gd name="f330" fmla="*/ f229 f168 1"/>
                <a:gd name="f331" fmla="*/ f230 f169 1"/>
                <a:gd name="f332" fmla="*/ f231 f168 1"/>
                <a:gd name="f333" fmla="*/ f232 f169 1"/>
                <a:gd name="f334" fmla="*/ f233 f168 1"/>
                <a:gd name="f335" fmla="*/ f234 f168 1"/>
                <a:gd name="f336" fmla="*/ f235 f169 1"/>
                <a:gd name="f337" fmla="*/ f236 f168 1"/>
                <a:gd name="f338" fmla="*/ f237 f168 1"/>
                <a:gd name="f339" fmla="*/ f238 f169 1"/>
                <a:gd name="f340" fmla="*/ f239 f168 1"/>
                <a:gd name="f341" fmla="*/ f240 f169 1"/>
                <a:gd name="f342" fmla="*/ f241 f169 1"/>
                <a:gd name="f343" fmla="*/ f242 f169 1"/>
                <a:gd name="f344" fmla="*/ f243 f168 1"/>
                <a:gd name="f345" fmla="*/ f244 f168 1"/>
                <a:gd name="f346" fmla="*/ f245 f169 1"/>
                <a:gd name="f347" fmla="*/ f246 f168 1"/>
                <a:gd name="f348" fmla="*/ f247 f169 1"/>
                <a:gd name="f349" fmla="*/ f248 f168 1"/>
                <a:gd name="f350" fmla="*/ f249 f168 1"/>
                <a:gd name="f351" fmla="*/ f250 f169 1"/>
                <a:gd name="f352" fmla="*/ f251 f168 1"/>
                <a:gd name="f353" fmla="*/ f252 f169 1"/>
                <a:gd name="f354" fmla="*/ f253 f168 1"/>
                <a:gd name="f355" fmla="*/ f254 f169 1"/>
                <a:gd name="f356" fmla="*/ f255 f168 1"/>
                <a:gd name="f357" fmla="*/ f256 f169 1"/>
                <a:gd name="f358" fmla="*/ f257 f168 1"/>
                <a:gd name="f359" fmla="*/ f258 f169 1"/>
                <a:gd name="f360" fmla="*/ f259 f168 1"/>
                <a:gd name="f361" fmla="*/ f260 f169 1"/>
                <a:gd name="f362" fmla="*/ f261 f169 1"/>
                <a:gd name="f363" fmla="*/ f262 f168 1"/>
                <a:gd name="f364" fmla="*/ f263 f168 1"/>
                <a:gd name="f365" fmla="*/ f264 f169 1"/>
                <a:gd name="f366" fmla="*/ f265 f169 1"/>
                <a:gd name="f367" fmla="*/ f266 f168 1"/>
                <a:gd name="f368" fmla="*/ f267 f169 1"/>
                <a:gd name="f369" fmla="*/ f268 f168 1"/>
                <a:gd name="f370" fmla="*/ f269 f169 1"/>
              </a:gdLst>
              <a:ahLst/>
              <a:cxnLst>
                <a:cxn ang="3cd4">
                  <a:pos x="hc" y="t"/>
                </a:cxn>
                <a:cxn ang="0">
                  <a:pos x="r" y="vc"/>
                </a:cxn>
                <a:cxn ang="cd4">
                  <a:pos x="hc" y="b"/>
                </a:cxn>
                <a:cxn ang="cd2">
                  <a:pos x="l" y="vc"/>
                </a:cxn>
                <a:cxn ang="f273">
                  <a:pos x="f278" y="f279"/>
                </a:cxn>
                <a:cxn ang="f273">
                  <a:pos x="f280" y="f281"/>
                </a:cxn>
                <a:cxn ang="f273">
                  <a:pos x="f282" y="f283"/>
                </a:cxn>
                <a:cxn ang="f273">
                  <a:pos x="f284" y="f285"/>
                </a:cxn>
                <a:cxn ang="f273">
                  <a:pos x="f286" y="f287"/>
                </a:cxn>
                <a:cxn ang="f273">
                  <a:pos x="f288" y="f289"/>
                </a:cxn>
                <a:cxn ang="f273">
                  <a:pos x="f290" y="f291"/>
                </a:cxn>
                <a:cxn ang="f273">
                  <a:pos x="f292" y="f293"/>
                </a:cxn>
                <a:cxn ang="f273">
                  <a:pos x="f294" y="f295"/>
                </a:cxn>
                <a:cxn ang="f273">
                  <a:pos x="f296" y="f297"/>
                </a:cxn>
                <a:cxn ang="f273">
                  <a:pos x="f298" y="f299"/>
                </a:cxn>
                <a:cxn ang="f273">
                  <a:pos x="f300" y="f301"/>
                </a:cxn>
                <a:cxn ang="f273">
                  <a:pos x="f302" y="f303"/>
                </a:cxn>
                <a:cxn ang="f273">
                  <a:pos x="f304" y="f305"/>
                </a:cxn>
                <a:cxn ang="f273">
                  <a:pos x="f306" y="f307"/>
                </a:cxn>
                <a:cxn ang="f273">
                  <a:pos x="f308" y="f309"/>
                </a:cxn>
                <a:cxn ang="f273">
                  <a:pos x="f310" y="f311"/>
                </a:cxn>
                <a:cxn ang="f273">
                  <a:pos x="f312" y="f313"/>
                </a:cxn>
                <a:cxn ang="f273">
                  <a:pos x="f314" y="f315"/>
                </a:cxn>
                <a:cxn ang="f273">
                  <a:pos x="f316" y="f317"/>
                </a:cxn>
                <a:cxn ang="f273">
                  <a:pos x="f318" y="f277"/>
                </a:cxn>
                <a:cxn ang="f273">
                  <a:pos x="f319" y="f320"/>
                </a:cxn>
                <a:cxn ang="f273">
                  <a:pos x="f321" y="f322"/>
                </a:cxn>
                <a:cxn ang="f273">
                  <a:pos x="f323" y="f324"/>
                </a:cxn>
                <a:cxn ang="f273">
                  <a:pos x="f323" y="f325"/>
                </a:cxn>
                <a:cxn ang="f273">
                  <a:pos x="f326" y="f327"/>
                </a:cxn>
                <a:cxn ang="f273">
                  <a:pos x="f328" y="f329"/>
                </a:cxn>
                <a:cxn ang="f273">
                  <a:pos x="f330" y="f331"/>
                </a:cxn>
                <a:cxn ang="f273">
                  <a:pos x="f332" y="f333"/>
                </a:cxn>
                <a:cxn ang="f273">
                  <a:pos x="f334" y="f329"/>
                </a:cxn>
                <a:cxn ang="f273">
                  <a:pos x="f335" y="f336"/>
                </a:cxn>
                <a:cxn ang="f273">
                  <a:pos x="f337" y="f325"/>
                </a:cxn>
                <a:cxn ang="f273">
                  <a:pos x="f338" y="f339"/>
                </a:cxn>
                <a:cxn ang="f273">
                  <a:pos x="f338" y="f329"/>
                </a:cxn>
                <a:cxn ang="f273">
                  <a:pos x="f340" y="f341"/>
                </a:cxn>
                <a:cxn ang="f273">
                  <a:pos x="f340" y="f342"/>
                </a:cxn>
                <a:cxn ang="f273">
                  <a:pos x="f340" y="f343"/>
                </a:cxn>
                <a:cxn ang="f273">
                  <a:pos x="f344" y="f343"/>
                </a:cxn>
                <a:cxn ang="f273">
                  <a:pos x="f345" y="f346"/>
                </a:cxn>
                <a:cxn ang="f273">
                  <a:pos x="f347" y="f348"/>
                </a:cxn>
                <a:cxn ang="f273">
                  <a:pos x="f349" y="f329"/>
                </a:cxn>
                <a:cxn ang="f273">
                  <a:pos x="f350" y="f351"/>
                </a:cxn>
                <a:cxn ang="f273">
                  <a:pos x="f352" y="f353"/>
                </a:cxn>
                <a:cxn ang="f273">
                  <a:pos x="f354" y="f355"/>
                </a:cxn>
                <a:cxn ang="f273">
                  <a:pos x="f356" y="f357"/>
                </a:cxn>
                <a:cxn ang="f273">
                  <a:pos x="f358" y="f359"/>
                </a:cxn>
                <a:cxn ang="f273">
                  <a:pos x="f360" y="f361"/>
                </a:cxn>
                <a:cxn ang="f273">
                  <a:pos x="f360" y="f362"/>
                </a:cxn>
                <a:cxn ang="f273">
                  <a:pos x="f360" y="f341"/>
                </a:cxn>
                <a:cxn ang="f273">
                  <a:pos x="f363" y="f331"/>
                </a:cxn>
                <a:cxn ang="f273">
                  <a:pos x="f363" y="f346"/>
                </a:cxn>
                <a:cxn ang="f273">
                  <a:pos x="f364" y="f365"/>
                </a:cxn>
                <a:cxn ang="f273">
                  <a:pos x="f364" y="f366"/>
                </a:cxn>
                <a:cxn ang="f273">
                  <a:pos x="f367" y="f368"/>
                </a:cxn>
                <a:cxn ang="f273">
                  <a:pos x="f369" y="f370"/>
                </a:cxn>
              </a:cxnLst>
              <a:rect l="f274" t="f277" r="f275" b="f276"/>
              <a:pathLst>
                <a:path w="2989" h="4824">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2" y="f44"/>
                  </a:lnTo>
                  <a:lnTo>
                    <a:pt x="f45" y="f46"/>
                  </a:lnTo>
                  <a:lnTo>
                    <a:pt x="f47" y="f48"/>
                  </a:lnTo>
                  <a:lnTo>
                    <a:pt x="f49" y="f50"/>
                  </a:lnTo>
                  <a:lnTo>
                    <a:pt x="f51" y="f52"/>
                  </a:lnTo>
                  <a:lnTo>
                    <a:pt x="f51" y="f52"/>
                  </a:lnTo>
                  <a:lnTo>
                    <a:pt x="f53" y="f2"/>
                  </a:lnTo>
                  <a:lnTo>
                    <a:pt x="f54" y="f55"/>
                  </a:lnTo>
                  <a:lnTo>
                    <a:pt x="f56" y="f57"/>
                  </a:lnTo>
                  <a:lnTo>
                    <a:pt x="f58" y="f59"/>
                  </a:lnTo>
                  <a:lnTo>
                    <a:pt x="f60" y="f61"/>
                  </a:lnTo>
                  <a:lnTo>
                    <a:pt x="f62" y="f63"/>
                  </a:lnTo>
                  <a:lnTo>
                    <a:pt x="f64" y="f65"/>
                  </a:lnTo>
                  <a:lnTo>
                    <a:pt x="f66" y="f67"/>
                  </a:lnTo>
                  <a:lnTo>
                    <a:pt x="f61" y="f68"/>
                  </a:lnTo>
                  <a:lnTo>
                    <a:pt x="f61" y="f68"/>
                  </a:lnTo>
                  <a:lnTo>
                    <a:pt x="f69" y="f70"/>
                  </a:lnTo>
                  <a:lnTo>
                    <a:pt x="f63" y="f71"/>
                  </a:lnTo>
                  <a:lnTo>
                    <a:pt x="f72" y="f73"/>
                  </a:lnTo>
                  <a:lnTo>
                    <a:pt x="f74" y="f75"/>
                  </a:lnTo>
                  <a:lnTo>
                    <a:pt x="f76" y="f77"/>
                  </a:lnTo>
                  <a:lnTo>
                    <a:pt x="f73" y="f78"/>
                  </a:lnTo>
                  <a:lnTo>
                    <a:pt x="f79" y="f80"/>
                  </a:lnTo>
                  <a:lnTo>
                    <a:pt x="f81" y="f5"/>
                  </a:lnTo>
                  <a:lnTo>
                    <a:pt x="f5" y="f5"/>
                  </a:lnTo>
                  <a:lnTo>
                    <a:pt x="f82" y="f83"/>
                  </a:lnTo>
                  <a:lnTo>
                    <a:pt x="f84" y="f85"/>
                  </a:lnTo>
                  <a:lnTo>
                    <a:pt x="f86" y="f87"/>
                  </a:lnTo>
                  <a:lnTo>
                    <a:pt x="f88" y="f85"/>
                  </a:lnTo>
                  <a:lnTo>
                    <a:pt x="f89" y="f90"/>
                  </a:lnTo>
                  <a:lnTo>
                    <a:pt x="f91" y="f92"/>
                  </a:lnTo>
                  <a:lnTo>
                    <a:pt x="f89" y="f93"/>
                  </a:lnTo>
                  <a:lnTo>
                    <a:pt x="f94" y="f95"/>
                  </a:lnTo>
                  <a:lnTo>
                    <a:pt x="f47" y="f96"/>
                  </a:lnTo>
                  <a:lnTo>
                    <a:pt x="f97" y="f98"/>
                  </a:lnTo>
                  <a:lnTo>
                    <a:pt x="f94" y="f99"/>
                  </a:lnTo>
                  <a:lnTo>
                    <a:pt x="f100" y="f101"/>
                  </a:lnTo>
                  <a:lnTo>
                    <a:pt x="f102" y="f103"/>
                  </a:lnTo>
                  <a:lnTo>
                    <a:pt x="f104" y="f105"/>
                  </a:lnTo>
                  <a:lnTo>
                    <a:pt x="f106" y="f107"/>
                  </a:lnTo>
                  <a:lnTo>
                    <a:pt x="f94" y="f108"/>
                  </a:lnTo>
                  <a:lnTo>
                    <a:pt x="f109" y="f99"/>
                  </a:lnTo>
                  <a:lnTo>
                    <a:pt x="f110" y="f111"/>
                  </a:lnTo>
                  <a:lnTo>
                    <a:pt x="f39" y="f112"/>
                  </a:lnTo>
                  <a:lnTo>
                    <a:pt x="f113" y="f114"/>
                  </a:lnTo>
                  <a:lnTo>
                    <a:pt x="f115" y="f93"/>
                  </a:lnTo>
                  <a:lnTo>
                    <a:pt x="f116" y="f114"/>
                  </a:lnTo>
                  <a:lnTo>
                    <a:pt x="f116" y="f117"/>
                  </a:lnTo>
                  <a:lnTo>
                    <a:pt x="f38" y="f118"/>
                  </a:lnTo>
                  <a:lnTo>
                    <a:pt x="f116" y="f99"/>
                  </a:lnTo>
                  <a:lnTo>
                    <a:pt x="f119" y="f108"/>
                  </a:lnTo>
                  <a:lnTo>
                    <a:pt x="f32" y="f120"/>
                  </a:lnTo>
                  <a:lnTo>
                    <a:pt x="f32" y="f121"/>
                  </a:lnTo>
                  <a:lnTo>
                    <a:pt x="f32" y="f122"/>
                  </a:lnTo>
                  <a:lnTo>
                    <a:pt x="f123" y="f124"/>
                  </a:lnTo>
                  <a:lnTo>
                    <a:pt x="f32" y="f125"/>
                  </a:lnTo>
                  <a:lnTo>
                    <a:pt x="f92" y="f7"/>
                  </a:lnTo>
                  <a:lnTo>
                    <a:pt x="f126" y="f125"/>
                  </a:lnTo>
                  <a:lnTo>
                    <a:pt x="f92" y="f127"/>
                  </a:lnTo>
                  <a:lnTo>
                    <a:pt x="f92" y="f128"/>
                  </a:lnTo>
                  <a:lnTo>
                    <a:pt x="f129" y="f105"/>
                  </a:lnTo>
                  <a:lnTo>
                    <a:pt x="f130" y="f131"/>
                  </a:lnTo>
                  <a:lnTo>
                    <a:pt x="f130" y="f132"/>
                  </a:lnTo>
                  <a:lnTo>
                    <a:pt x="f28" y="f99"/>
                  </a:lnTo>
                  <a:lnTo>
                    <a:pt x="f133" y="f134"/>
                  </a:lnTo>
                  <a:lnTo>
                    <a:pt x="f135" y="f136"/>
                  </a:lnTo>
                  <a:lnTo>
                    <a:pt x="f137" y="f138"/>
                  </a:lnTo>
                  <a:lnTo>
                    <a:pt x="f139" y="f140"/>
                  </a:lnTo>
                  <a:lnTo>
                    <a:pt x="f141" y="f142"/>
                  </a:lnTo>
                  <a:lnTo>
                    <a:pt x="f141" y="f143"/>
                  </a:lnTo>
                  <a:lnTo>
                    <a:pt x="f144" y="f145"/>
                  </a:lnTo>
                  <a:lnTo>
                    <a:pt x="f146" y="f147"/>
                  </a:lnTo>
                  <a:lnTo>
                    <a:pt x="f146" y="f125"/>
                  </a:lnTo>
                  <a:lnTo>
                    <a:pt x="f144" y="f7"/>
                  </a:lnTo>
                  <a:lnTo>
                    <a:pt x="f148" y="f125"/>
                  </a:lnTo>
                  <a:lnTo>
                    <a:pt x="f149" y="f150"/>
                  </a:lnTo>
                  <a:lnTo>
                    <a:pt x="f149" y="f151"/>
                  </a:lnTo>
                  <a:lnTo>
                    <a:pt x="f149" y="f152"/>
                  </a:lnTo>
                  <a:lnTo>
                    <a:pt x="f148" y="f153"/>
                  </a:lnTo>
                  <a:lnTo>
                    <a:pt x="f149" y="f120"/>
                  </a:lnTo>
                  <a:lnTo>
                    <a:pt x="f154" y="f120"/>
                  </a:lnTo>
                  <a:lnTo>
                    <a:pt x="f155" y="f103"/>
                  </a:lnTo>
                  <a:lnTo>
                    <a:pt x="f155" y="f152"/>
                  </a:lnTo>
                  <a:lnTo>
                    <a:pt x="f155" y="f128"/>
                  </a:lnTo>
                  <a:lnTo>
                    <a:pt x="f156" y="f157"/>
                  </a:lnTo>
                  <a:lnTo>
                    <a:pt x="f158" y="f159"/>
                  </a:lnTo>
                  <a:lnTo>
                    <a:pt x="f158" y="f160"/>
                  </a:lnTo>
                  <a:lnTo>
                    <a:pt x="f158" y="f161"/>
                  </a:lnTo>
                  <a:lnTo>
                    <a:pt x="f6" y="f162"/>
                  </a:lnTo>
                  <a:lnTo>
                    <a:pt x="f6" y="f163"/>
                  </a:lnTo>
                  <a:lnTo>
                    <a:pt x="f6" y="f164"/>
                  </a:lnTo>
                  <a:lnTo>
                    <a:pt x="f165" y="f166"/>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27">
              <a:extLst>
                <a:ext uri="{FF2B5EF4-FFF2-40B4-BE49-F238E27FC236}">
                  <a16:creationId xmlns:a16="http://schemas.microsoft.com/office/drawing/2014/main" id="{28318055-4FC4-4FF1-A65F-CC44C34F7346}"/>
                </a:ext>
              </a:extLst>
            </p:cNvPr>
            <p:cNvSpPr/>
            <p:nvPr/>
          </p:nvSpPr>
          <p:spPr>
            <a:xfrm>
              <a:off x="4544622" y="2774947"/>
              <a:ext cx="1401747" cy="2825962"/>
            </a:xfrm>
            <a:custGeom>
              <a:avLst/>
              <a:gdLst>
                <a:gd name="f0" fmla="val 10800000"/>
                <a:gd name="f1" fmla="val 5400000"/>
                <a:gd name="f2" fmla="val 180"/>
                <a:gd name="f3" fmla="val w"/>
                <a:gd name="f4" fmla="val h"/>
                <a:gd name="f5" fmla="val 0"/>
                <a:gd name="f6" fmla="val 3058"/>
                <a:gd name="f7" fmla="val 6164"/>
                <a:gd name="f8" fmla="val 2774"/>
                <a:gd name="f9" fmla="val 619"/>
                <a:gd name="f10" fmla="val 2663"/>
                <a:gd name="f11" fmla="val 1056"/>
                <a:gd name="f12" fmla="val 2137"/>
                <a:gd name="f13" fmla="val 1561"/>
                <a:gd name="f14" fmla="val 1780"/>
                <a:gd name="f15" fmla="val 1852"/>
                <a:gd name="f16" fmla="val 1610"/>
                <a:gd name="f17" fmla="val 2333"/>
                <a:gd name="f18" fmla="val 1414"/>
                <a:gd name="f19" fmla="val 2799"/>
                <a:gd name="f20" fmla="val 1498"/>
                <a:gd name="f21" fmla="val 1391"/>
                <a:gd name="f22" fmla="val 2053"/>
                <a:gd name="f23" fmla="val 1415"/>
                <a:gd name="f24" fmla="val 1250"/>
                <a:gd name="f25" fmla="val 2041"/>
                <a:gd name="f26" fmla="val 1240"/>
                <a:gd name="f27" fmla="val 2366"/>
                <a:gd name="f28" fmla="val 1029"/>
                <a:gd name="f29" fmla="val 615"/>
                <a:gd name="f30" fmla="val 3011"/>
                <a:gd name="f31" fmla="val 284"/>
                <a:gd name="f32" fmla="val 3516"/>
                <a:gd name="f33" fmla="val 4130"/>
                <a:gd name="f34" fmla="val 229"/>
                <a:gd name="f35" fmla="val 4651"/>
                <a:gd name="f36" fmla="val 75"/>
                <a:gd name="f37" fmla="val 5440"/>
                <a:gd name="f38" fmla="val 5408"/>
                <a:gd name="f39" fmla="val 497"/>
                <a:gd name="f40" fmla="val 4777"/>
                <a:gd name="f41" fmla="val 661"/>
                <a:gd name="f42" fmla="val 4146"/>
                <a:gd name="f43" fmla="val 718"/>
                <a:gd name="f44" fmla="val 3800"/>
                <a:gd name="f45" fmla="val 3579"/>
                <a:gd name="f46" fmla="val 1639"/>
                <a:gd name="f47" fmla="val 3402"/>
                <a:gd name="f48" fmla="val 3595"/>
                <a:gd name="f49" fmla="val 1958"/>
                <a:gd name="f50" fmla="val 3185"/>
                <a:gd name="f51" fmla="val 2207"/>
                <a:gd name="f52" fmla="val 2806"/>
                <a:gd name="f53" fmla="val 2553"/>
                <a:gd name="f54" fmla="val 2564"/>
                <a:gd name="f55" fmla="val 2881"/>
                <a:gd name="f56" fmla="val 1655"/>
                <a:gd name="f57" fmla="val 1261"/>
                <a:gd name="f58" fmla="val 2987"/>
                <a:gd name="f59" fmla="val 517"/>
                <a:gd name="f60" fmla="+- 0 0 -90"/>
                <a:gd name="f61" fmla="*/ f3 1 3058"/>
                <a:gd name="f62" fmla="*/ f4 1 6164"/>
                <a:gd name="f63" fmla="+- f7 0 f5"/>
                <a:gd name="f64" fmla="+- f6 0 f5"/>
                <a:gd name="f65" fmla="*/ f60 f0 1"/>
                <a:gd name="f66" fmla="*/ f64 1 3058"/>
                <a:gd name="f67" fmla="*/ f63 1 6164"/>
                <a:gd name="f68" fmla="*/ 2147483646 f64 1"/>
                <a:gd name="f69" fmla="*/ 2147483646 f63 1"/>
                <a:gd name="f70" fmla="*/ 0 f64 1"/>
                <a:gd name="f71" fmla="*/ 0 f63 1"/>
                <a:gd name="f72" fmla="*/ f65 1 f2"/>
                <a:gd name="f73" fmla="*/ f68 1 3058"/>
                <a:gd name="f74" fmla="*/ f69 1 6164"/>
                <a:gd name="f75" fmla="*/ f70 1 3058"/>
                <a:gd name="f76" fmla="*/ f71 1 6164"/>
                <a:gd name="f77" fmla="*/ 0 1 f66"/>
                <a:gd name="f78" fmla="*/ f6 1 f66"/>
                <a:gd name="f79" fmla="*/ 0 1 f67"/>
                <a:gd name="f80" fmla="*/ f7 1 f67"/>
                <a:gd name="f81" fmla="+- f72 0 f1"/>
                <a:gd name="f82" fmla="*/ f73 1 f66"/>
                <a:gd name="f83" fmla="*/ f74 1 f67"/>
                <a:gd name="f84" fmla="*/ f75 1 f66"/>
                <a:gd name="f85" fmla="*/ f76 1 f67"/>
                <a:gd name="f86" fmla="*/ f77 f61 1"/>
                <a:gd name="f87" fmla="*/ f78 f61 1"/>
                <a:gd name="f88" fmla="*/ f80 f62 1"/>
                <a:gd name="f89" fmla="*/ f79 f62 1"/>
                <a:gd name="f90" fmla="*/ f82 f61 1"/>
                <a:gd name="f91" fmla="*/ f83 f62 1"/>
                <a:gd name="f92" fmla="*/ f84 f61 1"/>
                <a:gd name="f93" fmla="*/ f85 f62 1"/>
              </a:gdLst>
              <a:ahLst/>
              <a:cxnLst>
                <a:cxn ang="3cd4">
                  <a:pos x="hc" y="t"/>
                </a:cxn>
                <a:cxn ang="0">
                  <a:pos x="r" y="vc"/>
                </a:cxn>
                <a:cxn ang="cd4">
                  <a:pos x="hc" y="b"/>
                </a:cxn>
                <a:cxn ang="cd2">
                  <a:pos x="l" y="vc"/>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2"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3"/>
                </a:cxn>
                <a:cxn ang="f81">
                  <a:pos x="f90" y="f91"/>
                </a:cxn>
              </a:cxnLst>
              <a:rect l="f86" t="f89" r="f87" b="f88"/>
              <a:pathLst>
                <a:path w="3058" h="6164">
                  <a:moveTo>
                    <a:pt x="f8" y="f9"/>
                  </a:moveTo>
                  <a:lnTo>
                    <a:pt x="f10" y="f11"/>
                  </a:lnTo>
                  <a:lnTo>
                    <a:pt x="f12" y="f13"/>
                  </a:lnTo>
                  <a:lnTo>
                    <a:pt x="f14" y="f15"/>
                  </a:lnTo>
                  <a:lnTo>
                    <a:pt x="f16" y="f17"/>
                  </a:lnTo>
                  <a:lnTo>
                    <a:pt x="f18" y="f19"/>
                  </a:lnTo>
                  <a:lnTo>
                    <a:pt x="f20" y="f12"/>
                  </a:lnTo>
                  <a:lnTo>
                    <a:pt x="f21" y="f22"/>
                  </a:lnTo>
                  <a:lnTo>
                    <a:pt x="f21" y="f23"/>
                  </a:lnTo>
                  <a:lnTo>
                    <a:pt x="f24" y="f25"/>
                  </a:lnTo>
                  <a:lnTo>
                    <a:pt x="f26" y="f27"/>
                  </a:lnTo>
                  <a:lnTo>
                    <a:pt x="f28" y="f19"/>
                  </a:lnTo>
                  <a:lnTo>
                    <a:pt x="f29" y="f30"/>
                  </a:lnTo>
                  <a:lnTo>
                    <a:pt x="f31" y="f32"/>
                  </a:lnTo>
                  <a:lnTo>
                    <a:pt x="f31" y="f33"/>
                  </a:lnTo>
                  <a:lnTo>
                    <a:pt x="f34" y="f35"/>
                  </a:lnTo>
                  <a:lnTo>
                    <a:pt x="f36" y="f37"/>
                  </a:lnTo>
                  <a:lnTo>
                    <a:pt x="f5" y="f7"/>
                  </a:lnTo>
                  <a:lnTo>
                    <a:pt x="f31" y="f38"/>
                  </a:lnTo>
                  <a:lnTo>
                    <a:pt x="f39" y="f40"/>
                  </a:lnTo>
                  <a:lnTo>
                    <a:pt x="f41" y="f42"/>
                  </a:lnTo>
                  <a:lnTo>
                    <a:pt x="f43" y="f44"/>
                  </a:lnTo>
                  <a:lnTo>
                    <a:pt x="f24" y="f45"/>
                  </a:lnTo>
                  <a:lnTo>
                    <a:pt x="f46" y="f47"/>
                  </a:lnTo>
                  <a:lnTo>
                    <a:pt x="f16" y="f48"/>
                  </a:lnTo>
                  <a:lnTo>
                    <a:pt x="f49" y="f50"/>
                  </a:lnTo>
                  <a:lnTo>
                    <a:pt x="f51" y="f52"/>
                  </a:lnTo>
                  <a:lnTo>
                    <a:pt x="f53" y="f54"/>
                  </a:lnTo>
                  <a:lnTo>
                    <a:pt x="f55" y="f56"/>
                  </a:lnTo>
                  <a:lnTo>
                    <a:pt x="f55" y="f57"/>
                  </a:lnTo>
                  <a:lnTo>
                    <a:pt x="f58" y="f59"/>
                  </a:lnTo>
                  <a:lnTo>
                    <a:pt x="f6" y="f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9" name="Freeform 28">
              <a:extLst>
                <a:ext uri="{FF2B5EF4-FFF2-40B4-BE49-F238E27FC236}">
                  <a16:creationId xmlns:a16="http://schemas.microsoft.com/office/drawing/2014/main" id="{4F3E15BF-150F-4FA3-8303-015702CADC76}"/>
                </a:ext>
              </a:extLst>
            </p:cNvPr>
            <p:cNvSpPr/>
            <p:nvPr/>
          </p:nvSpPr>
          <p:spPr>
            <a:xfrm>
              <a:off x="4558375" y="1544951"/>
              <a:ext cx="1467776" cy="4779641"/>
            </a:xfrm>
            <a:custGeom>
              <a:avLst/>
              <a:gdLst>
                <a:gd name="f0" fmla="val 10800000"/>
                <a:gd name="f1" fmla="val 5400000"/>
                <a:gd name="f2" fmla="val 180"/>
                <a:gd name="f3" fmla="val w"/>
                <a:gd name="f4" fmla="val h"/>
                <a:gd name="f5" fmla="val 0"/>
                <a:gd name="f6" fmla="val 3200"/>
                <a:gd name="f7" fmla="val 10423"/>
                <a:gd name="f8" fmla="val 584"/>
                <a:gd name="f9" fmla="val 10329"/>
                <a:gd name="f10" fmla="val 812"/>
                <a:gd name="f11" fmla="val 10171"/>
                <a:gd name="f12" fmla="val 1041"/>
                <a:gd name="f13" fmla="val 9997"/>
                <a:gd name="f14" fmla="val 1072"/>
                <a:gd name="f15" fmla="val 9619"/>
                <a:gd name="f16" fmla="val 1135"/>
                <a:gd name="f17" fmla="val 9399"/>
                <a:gd name="f18" fmla="val 1275"/>
                <a:gd name="f19" fmla="val 9115"/>
                <a:gd name="f20" fmla="val 1337"/>
                <a:gd name="f21" fmla="val 8830"/>
                <a:gd name="f22" fmla="val 1589"/>
                <a:gd name="f23" fmla="val 8548"/>
                <a:gd name="f24" fmla="val 1700"/>
                <a:gd name="f25" fmla="val 8216"/>
                <a:gd name="f26" fmla="val 1858"/>
                <a:gd name="f27" fmla="val 8011"/>
                <a:gd name="f28" fmla="val 1826"/>
                <a:gd name="f29" fmla="val 7665"/>
                <a:gd name="f30" fmla="val 7396"/>
                <a:gd name="f31" fmla="val 1921"/>
                <a:gd name="f32" fmla="val 7049"/>
                <a:gd name="f33" fmla="val 2031"/>
                <a:gd name="f34" fmla="val 6876"/>
                <a:gd name="f35" fmla="val 2015"/>
                <a:gd name="f36" fmla="val 6766"/>
                <a:gd name="f37" fmla="val 2205"/>
                <a:gd name="f38" fmla="val 6434"/>
                <a:gd name="f39" fmla="val 2221"/>
                <a:gd name="f40" fmla="val 6072"/>
                <a:gd name="f41" fmla="val 2315"/>
                <a:gd name="f42" fmla="val 5740"/>
                <a:gd name="f43" fmla="val 2459"/>
                <a:gd name="f44" fmla="val 5440"/>
                <a:gd name="f45" fmla="val 2632"/>
                <a:gd name="f46" fmla="val 4905"/>
                <a:gd name="f47" fmla="val 2854"/>
                <a:gd name="f48" fmla="val 4605"/>
                <a:gd name="f49" fmla="val 2979"/>
                <a:gd name="f50" fmla="val 3659"/>
                <a:gd name="f51" fmla="val 3075"/>
                <a:gd name="f52" fmla="val 3076"/>
                <a:gd name="f53" fmla="val 3059"/>
                <a:gd name="f54" fmla="val 2871"/>
                <a:gd name="f55" fmla="val 3121"/>
                <a:gd name="f56" fmla="val 2712"/>
                <a:gd name="f57" fmla="val 3027"/>
                <a:gd name="f58" fmla="val 2216"/>
                <a:gd name="f59" fmla="val 1814"/>
                <a:gd name="f60" fmla="val 1625"/>
                <a:gd name="f61" fmla="val 1326"/>
                <a:gd name="f62" fmla="val 3142"/>
                <a:gd name="f63" fmla="val 1188"/>
                <a:gd name="f64" fmla="val 1105"/>
                <a:gd name="f65" fmla="val 1026"/>
                <a:gd name="f66" fmla="val 2968"/>
                <a:gd name="f67" fmla="val 751"/>
                <a:gd name="f68" fmla="val 2779"/>
                <a:gd name="f69" fmla="val 490"/>
                <a:gd name="f70" fmla="val 2695"/>
                <a:gd name="f71" fmla="val 407"/>
                <a:gd name="f72" fmla="val 2648"/>
                <a:gd name="f73" fmla="val 266"/>
                <a:gd name="f74" fmla="val 2554"/>
                <a:gd name="f75" fmla="val 148"/>
                <a:gd name="f76" fmla="val 2372"/>
                <a:gd name="f77" fmla="val 52"/>
                <a:gd name="f78" fmla="val 2222"/>
                <a:gd name="f79" fmla="val 119"/>
                <a:gd name="f80" fmla="val 2058"/>
                <a:gd name="f81" fmla="val 2106"/>
                <a:gd name="f82" fmla="val 292"/>
                <a:gd name="f83" fmla="val 1970"/>
                <a:gd name="f84" fmla="val 458"/>
                <a:gd name="f85" fmla="val 668"/>
                <a:gd name="f86" fmla="val 1749"/>
                <a:gd name="f87" fmla="val 549"/>
                <a:gd name="f88" fmla="val 1631"/>
                <a:gd name="f89" fmla="val 742"/>
                <a:gd name="f90" fmla="val 1498"/>
                <a:gd name="f91" fmla="val 1270"/>
                <a:gd name="f92" fmla="val 1403"/>
                <a:gd name="f93" fmla="val 1641"/>
                <a:gd name="f94" fmla="val 2004"/>
                <a:gd name="f95" fmla="val 1706"/>
                <a:gd name="f96" fmla="val 2382"/>
                <a:gd name="f97" fmla="val 1610"/>
                <a:gd name="f98" fmla="val 2808"/>
                <a:gd name="f99" fmla="val 3139"/>
                <a:gd name="f100" fmla="val 1246"/>
                <a:gd name="f101" fmla="val 3422"/>
                <a:gd name="f102" fmla="val 1292"/>
                <a:gd name="f103" fmla="val 4289"/>
                <a:gd name="f104" fmla="val 1340"/>
                <a:gd name="f105" fmla="val 4747"/>
                <a:gd name="f106" fmla="val 1367"/>
                <a:gd name="f107" fmla="val 4777"/>
                <a:gd name="f108" fmla="val 1393"/>
                <a:gd name="f109" fmla="val 4809"/>
                <a:gd name="f110" fmla="val 1424"/>
                <a:gd name="f111" fmla="val 4846"/>
                <a:gd name="f112" fmla="val 1438"/>
                <a:gd name="f113" fmla="val 4868"/>
                <a:gd name="f114" fmla="val 1451"/>
                <a:gd name="f115" fmla="val 4888"/>
                <a:gd name="f116" fmla="val 1462"/>
                <a:gd name="f117" fmla="val 4908"/>
                <a:gd name="f118" fmla="val 1471"/>
                <a:gd name="f119" fmla="val 4928"/>
                <a:gd name="f120" fmla="val 1478"/>
                <a:gd name="f121" fmla="val 4948"/>
                <a:gd name="f122" fmla="val 1481"/>
                <a:gd name="f123" fmla="val 4966"/>
                <a:gd name="f124" fmla="val 4974"/>
                <a:gd name="f125" fmla="val 4982"/>
                <a:gd name="f126" fmla="val 4989"/>
                <a:gd name="f127" fmla="val 1475"/>
                <a:gd name="f128" fmla="val 4996"/>
                <a:gd name="f129" fmla="val 1458"/>
                <a:gd name="f130" fmla="val 5026"/>
                <a:gd name="f131" fmla="val 1436"/>
                <a:gd name="f132" fmla="val 5067"/>
                <a:gd name="f133" fmla="val 1390"/>
                <a:gd name="f134" fmla="val 5159"/>
                <a:gd name="f135" fmla="val 5272"/>
                <a:gd name="f136" fmla="val 1219"/>
                <a:gd name="f137" fmla="val 5645"/>
                <a:gd name="f138" fmla="val 1060"/>
                <a:gd name="f139" fmla="val 5764"/>
                <a:gd name="f140" fmla="val 899"/>
                <a:gd name="f141" fmla="val 6056"/>
                <a:gd name="f142" fmla="val 863"/>
                <a:gd name="f143" fmla="val 6408"/>
                <a:gd name="f144" fmla="val 874"/>
                <a:gd name="f145" fmla="val 6893"/>
                <a:gd name="f146" fmla="val 946"/>
                <a:gd name="f147" fmla="val 7270"/>
                <a:gd name="f148" fmla="val 7522"/>
                <a:gd name="f149" fmla="val 776"/>
                <a:gd name="f150" fmla="val 7798"/>
                <a:gd name="f151" fmla="val 740"/>
                <a:gd name="f152" fmla="val 7903"/>
                <a:gd name="f153" fmla="val 710"/>
                <a:gd name="f154" fmla="val 7985"/>
                <a:gd name="f155" fmla="val 697"/>
                <a:gd name="f156" fmla="val 8018"/>
                <a:gd name="f157" fmla="val 687"/>
                <a:gd name="f158" fmla="val 8043"/>
                <a:gd name="f159" fmla="val 684"/>
                <a:gd name="f160" fmla="val 8049"/>
                <a:gd name="f161" fmla="val 682"/>
                <a:gd name="f162" fmla="val 8057"/>
                <a:gd name="f163" fmla="val 679"/>
                <a:gd name="f164" fmla="val 8083"/>
                <a:gd name="f165" fmla="val 678"/>
                <a:gd name="f166" fmla="val 8118"/>
                <a:gd name="f167" fmla="val 677"/>
                <a:gd name="f168" fmla="val 8161"/>
                <a:gd name="f169" fmla="val 675"/>
                <a:gd name="f170" fmla="val 8263"/>
                <a:gd name="f171" fmla="val 8376"/>
                <a:gd name="f172" fmla="val 8581"/>
                <a:gd name="f173" fmla="val 8673"/>
                <a:gd name="f174" fmla="val 681"/>
                <a:gd name="f175" fmla="val 8706"/>
                <a:gd name="f176" fmla="val 8741"/>
                <a:gd name="f177" fmla="val 671"/>
                <a:gd name="f178" fmla="val 8781"/>
                <a:gd name="f179" fmla="val 669"/>
                <a:gd name="f180" fmla="val 8825"/>
                <a:gd name="f181" fmla="val 8846"/>
                <a:gd name="f182" fmla="val 8866"/>
                <a:gd name="f183" fmla="val 672"/>
                <a:gd name="f184" fmla="val 8885"/>
                <a:gd name="f185" fmla="val 8901"/>
                <a:gd name="f186" fmla="val 8916"/>
                <a:gd name="f187" fmla="val 8926"/>
                <a:gd name="f188" fmla="val 690"/>
                <a:gd name="f189" fmla="val 8931"/>
                <a:gd name="f190" fmla="val 691"/>
                <a:gd name="f191" fmla="val 8940"/>
                <a:gd name="f192" fmla="val 692"/>
                <a:gd name="f193" fmla="val 8950"/>
                <a:gd name="f194" fmla="val 8963"/>
                <a:gd name="f195" fmla="val 8995"/>
                <a:gd name="f196" fmla="val 9034"/>
                <a:gd name="f197" fmla="val 9079"/>
                <a:gd name="f198" fmla="val 9126"/>
                <a:gd name="f199" fmla="val 649"/>
                <a:gd name="f200" fmla="val 9227"/>
                <a:gd name="f201" fmla="val 626"/>
                <a:gd name="f202" fmla="val 9327"/>
                <a:gd name="f203" fmla="val 606"/>
                <a:gd name="f204" fmla="val 9412"/>
                <a:gd name="f205" fmla="val 9493"/>
                <a:gd name="f206" fmla="val 544"/>
                <a:gd name="f207" fmla="val 9690"/>
                <a:gd name="f208" fmla="val 348"/>
                <a:gd name="f209" fmla="+- 0 0 -90"/>
                <a:gd name="f210" fmla="*/ f3 1 3200"/>
                <a:gd name="f211" fmla="*/ f4 1 10423"/>
                <a:gd name="f212" fmla="+- f7 0 f5"/>
                <a:gd name="f213" fmla="+- f6 0 f5"/>
                <a:gd name="f214" fmla="*/ f209 f0 1"/>
                <a:gd name="f215" fmla="*/ f213 1 3200"/>
                <a:gd name="f216" fmla="*/ f212 1 10423"/>
                <a:gd name="f217" fmla="*/ 2147483646 f213 1"/>
                <a:gd name="f218" fmla="*/ 2147483646 f212 1"/>
                <a:gd name="f219" fmla="*/ 0 f212 1"/>
                <a:gd name="f220" fmla="*/ 0 f213 1"/>
                <a:gd name="f221" fmla="*/ f214 1 f2"/>
                <a:gd name="f222" fmla="*/ f217 1 3200"/>
                <a:gd name="f223" fmla="*/ f218 1 10423"/>
                <a:gd name="f224" fmla="*/ f219 1 10423"/>
                <a:gd name="f225" fmla="*/ f220 1 3200"/>
                <a:gd name="f226" fmla="*/ 0 1 f215"/>
                <a:gd name="f227" fmla="*/ f6 1 f215"/>
                <a:gd name="f228" fmla="*/ 0 1 f216"/>
                <a:gd name="f229" fmla="*/ f7 1 f216"/>
                <a:gd name="f230" fmla="+- f221 0 f1"/>
                <a:gd name="f231" fmla="*/ f222 1 f215"/>
                <a:gd name="f232" fmla="*/ f223 1 f216"/>
                <a:gd name="f233" fmla="*/ f224 1 f216"/>
                <a:gd name="f234" fmla="*/ f225 1 f215"/>
                <a:gd name="f235" fmla="*/ f226 f210 1"/>
                <a:gd name="f236" fmla="*/ f227 f210 1"/>
                <a:gd name="f237" fmla="*/ f229 f211 1"/>
                <a:gd name="f238" fmla="*/ f228 f211 1"/>
                <a:gd name="f239" fmla="*/ f231 f210 1"/>
                <a:gd name="f240" fmla="*/ f232 f211 1"/>
                <a:gd name="f241" fmla="*/ f233 f211 1"/>
                <a:gd name="f242" fmla="*/ f234 f210 1"/>
              </a:gdLst>
              <a:ahLst/>
              <a:cxnLst>
                <a:cxn ang="3cd4">
                  <a:pos x="hc" y="t"/>
                </a:cxn>
                <a:cxn ang="0">
                  <a:pos x="r" y="vc"/>
                </a:cxn>
                <a:cxn ang="cd4">
                  <a:pos x="hc" y="b"/>
                </a:cxn>
                <a:cxn ang="cd2">
                  <a:pos x="l" y="vc"/>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1"/>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42" y="f240"/>
                </a:cxn>
                <a:cxn ang="f230">
                  <a:pos x="f239" y="f240"/>
                </a:cxn>
              </a:cxnLst>
              <a:rect l="f235" t="f238" r="f236" b="f237"/>
              <a:pathLst>
                <a:path w="3200" h="1042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6" y="f59"/>
                  </a:lnTo>
                  <a:lnTo>
                    <a:pt x="f6" y="f60"/>
                  </a:lnTo>
                  <a:lnTo>
                    <a:pt x="f6" y="f61"/>
                  </a:lnTo>
                  <a:lnTo>
                    <a:pt x="f62" y="f63"/>
                  </a:lnTo>
                  <a:lnTo>
                    <a:pt x="f55" y="f64"/>
                  </a:lnTo>
                  <a:lnTo>
                    <a:pt x="f53" y="f65"/>
                  </a:lnTo>
                  <a:lnTo>
                    <a:pt x="f66" y="f67"/>
                  </a:lnTo>
                  <a:lnTo>
                    <a:pt x="f68" y="f69"/>
                  </a:lnTo>
                  <a:lnTo>
                    <a:pt x="f70" y="f71"/>
                  </a:lnTo>
                  <a:lnTo>
                    <a:pt x="f72" y="f73"/>
                  </a:lnTo>
                  <a:lnTo>
                    <a:pt x="f74" y="f75"/>
                  </a:lnTo>
                  <a:lnTo>
                    <a:pt x="f76" y="f77"/>
                  </a:lnTo>
                  <a:lnTo>
                    <a:pt x="f78" y="f79"/>
                  </a:lnTo>
                  <a:lnTo>
                    <a:pt x="f80" y="f5"/>
                  </a:lnTo>
                  <a:lnTo>
                    <a:pt x="f81" y="f82"/>
                  </a:lnTo>
                  <a:lnTo>
                    <a:pt x="f83" y="f84"/>
                  </a:lnTo>
                  <a:lnTo>
                    <a:pt x="f33" y="f85"/>
                  </a:lnTo>
                  <a:lnTo>
                    <a:pt x="f86" y="f87"/>
                  </a:lnTo>
                  <a:lnTo>
                    <a:pt x="f88" y="f89"/>
                  </a:lnTo>
                  <a:lnTo>
                    <a:pt x="f90" y="f91"/>
                  </a:lnTo>
                  <a:lnTo>
                    <a:pt x="f92" y="f93"/>
                  </a:lnTo>
                  <a:lnTo>
                    <a:pt x="f88" y="f94"/>
                  </a:lnTo>
                  <a:lnTo>
                    <a:pt x="f95" y="f96"/>
                  </a:lnTo>
                  <a:lnTo>
                    <a:pt x="f97" y="f98"/>
                  </a:lnTo>
                  <a:lnTo>
                    <a:pt x="f90"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2" y="f124"/>
                  </a:lnTo>
                  <a:lnTo>
                    <a:pt x="f122" y="f125"/>
                  </a:lnTo>
                  <a:lnTo>
                    <a:pt x="f120" y="f126"/>
                  </a:lnTo>
                  <a:lnTo>
                    <a:pt x="f127" y="f128"/>
                  </a:lnTo>
                  <a:lnTo>
                    <a:pt x="f129" y="f130"/>
                  </a:lnTo>
                  <a:lnTo>
                    <a:pt x="f131" y="f132"/>
                  </a:lnTo>
                  <a:lnTo>
                    <a:pt x="f133" y="f134"/>
                  </a:lnTo>
                  <a:lnTo>
                    <a:pt x="f20" y="f135"/>
                  </a:lnTo>
                  <a:lnTo>
                    <a:pt x="f136" y="f137"/>
                  </a:lnTo>
                  <a:lnTo>
                    <a:pt x="f138" y="f139"/>
                  </a:lnTo>
                  <a:lnTo>
                    <a:pt x="f140" y="f141"/>
                  </a:lnTo>
                  <a:lnTo>
                    <a:pt x="f142" y="f143"/>
                  </a:lnTo>
                  <a:lnTo>
                    <a:pt x="f144" y="f145"/>
                  </a:lnTo>
                  <a:lnTo>
                    <a:pt x="f146" y="f147"/>
                  </a:lnTo>
                  <a:lnTo>
                    <a:pt x="f146"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65" y="f171"/>
                  </a:lnTo>
                  <a:lnTo>
                    <a:pt x="f161" y="f172"/>
                  </a:lnTo>
                  <a:lnTo>
                    <a:pt x="f157" y="f173"/>
                  </a:lnTo>
                  <a:lnTo>
                    <a:pt x="f174" y="f175"/>
                  </a:lnTo>
                  <a:lnTo>
                    <a:pt x="f169" y="f176"/>
                  </a:lnTo>
                  <a:lnTo>
                    <a:pt x="f177" y="f178"/>
                  </a:lnTo>
                  <a:lnTo>
                    <a:pt x="f179" y="f180"/>
                  </a:lnTo>
                  <a:lnTo>
                    <a:pt x="f179" y="f181"/>
                  </a:lnTo>
                  <a:lnTo>
                    <a:pt x="f179" y="f182"/>
                  </a:lnTo>
                  <a:lnTo>
                    <a:pt x="f183" y="f184"/>
                  </a:lnTo>
                  <a:lnTo>
                    <a:pt x="f169" y="f185"/>
                  </a:lnTo>
                  <a:lnTo>
                    <a:pt x="f163" y="f186"/>
                  </a:lnTo>
                  <a:lnTo>
                    <a:pt x="f157" y="f187"/>
                  </a:lnTo>
                  <a:lnTo>
                    <a:pt x="f188" y="f189"/>
                  </a:lnTo>
                  <a:lnTo>
                    <a:pt x="f190" y="f191"/>
                  </a:lnTo>
                  <a:lnTo>
                    <a:pt x="f192" y="f193"/>
                  </a:lnTo>
                  <a:lnTo>
                    <a:pt x="f192" y="f194"/>
                  </a:lnTo>
                  <a:lnTo>
                    <a:pt x="f190" y="f195"/>
                  </a:lnTo>
                  <a:lnTo>
                    <a:pt x="f157" y="f196"/>
                  </a:lnTo>
                  <a:lnTo>
                    <a:pt x="f163" y="f197"/>
                  </a:lnTo>
                  <a:lnTo>
                    <a:pt x="f177" y="f198"/>
                  </a:lnTo>
                  <a:lnTo>
                    <a:pt x="f199" y="f200"/>
                  </a:lnTo>
                  <a:lnTo>
                    <a:pt x="f201" y="f202"/>
                  </a:lnTo>
                  <a:lnTo>
                    <a:pt x="f203" y="f204"/>
                  </a:lnTo>
                  <a:lnTo>
                    <a:pt x="f8" y="f205"/>
                  </a:lnTo>
                  <a:lnTo>
                    <a:pt x="f206" y="f207"/>
                  </a:lnTo>
                  <a:lnTo>
                    <a:pt x="f5" y="f7"/>
                  </a:lnTo>
                  <a:lnTo>
                    <a:pt x="f208" y="f7"/>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0" name="Freeform 6">
              <a:extLst>
                <a:ext uri="{FF2B5EF4-FFF2-40B4-BE49-F238E27FC236}">
                  <a16:creationId xmlns:a16="http://schemas.microsoft.com/office/drawing/2014/main" id="{F7088BD5-AC72-4FE1-9C69-E6D0DBEE547E}"/>
                </a:ext>
              </a:extLst>
            </p:cNvPr>
            <p:cNvSpPr/>
            <p:nvPr/>
          </p:nvSpPr>
          <p:spPr>
            <a:xfrm>
              <a:off x="4013201" y="1598608"/>
              <a:ext cx="634995" cy="4725984"/>
            </a:xfrm>
            <a:custGeom>
              <a:avLst/>
              <a:gdLst>
                <a:gd name="f0" fmla="val 10800000"/>
                <a:gd name="f1" fmla="val 5400000"/>
                <a:gd name="f2" fmla="val 180"/>
                <a:gd name="f3" fmla="val w"/>
                <a:gd name="f4" fmla="val h"/>
                <a:gd name="f5" fmla="val 0"/>
                <a:gd name="f6" fmla="val 1387"/>
                <a:gd name="f7" fmla="val 10304"/>
                <a:gd name="f8" fmla="val 54"/>
                <a:gd name="f9" fmla="val 1069"/>
                <a:gd name="f10" fmla="val 1885"/>
                <a:gd name="f11" fmla="val 2145"/>
                <a:gd name="f12" fmla="val 220"/>
                <a:gd name="f13" fmla="val 2500"/>
                <a:gd name="f14" fmla="val 2878"/>
                <a:gd name="f15" fmla="val 362"/>
                <a:gd name="f16" fmla="val 3824"/>
                <a:gd name="f17" fmla="val 552"/>
                <a:gd name="f18" fmla="val 4156"/>
                <a:gd name="f19" fmla="val 4581"/>
                <a:gd name="f20" fmla="val 5055"/>
                <a:gd name="f21" fmla="val 5692"/>
                <a:gd name="f22" fmla="val 6165"/>
                <a:gd name="f23" fmla="val 409"/>
                <a:gd name="f24" fmla="val 6662"/>
                <a:gd name="f25" fmla="val 434"/>
                <a:gd name="f26" fmla="val 7064"/>
                <a:gd name="f27" fmla="val 302"/>
                <a:gd name="f28" fmla="val 7751"/>
                <a:gd name="f29" fmla="val 268"/>
                <a:gd name="f30" fmla="val 8720"/>
                <a:gd name="f31" fmla="val 228"/>
                <a:gd name="f32" fmla="val 8951"/>
                <a:gd name="f33" fmla="val 9169"/>
                <a:gd name="f34" fmla="val 8224"/>
                <a:gd name="f35" fmla="val 7797"/>
                <a:gd name="f36" fmla="val 7585"/>
                <a:gd name="f37" fmla="val 693"/>
                <a:gd name="f38" fmla="val 7041"/>
                <a:gd name="f39" fmla="val 812"/>
                <a:gd name="f40" fmla="val 6473"/>
                <a:gd name="f41" fmla="val 930"/>
                <a:gd name="f42" fmla="val 6946"/>
                <a:gd name="f43" fmla="val 7466"/>
                <a:gd name="f44" fmla="val 8199"/>
                <a:gd name="f45" fmla="val 787"/>
                <a:gd name="f46" fmla="val 8507"/>
                <a:gd name="f47" fmla="val 8980"/>
                <a:gd name="f48" fmla="val 824"/>
                <a:gd name="f49" fmla="val 9932"/>
                <a:gd name="f50" fmla="val 875"/>
                <a:gd name="f51" fmla="val 10021"/>
                <a:gd name="f52" fmla="val 1189"/>
                <a:gd name="f53" fmla="val 9059"/>
                <a:gd name="f54" fmla="val 1260"/>
                <a:gd name="f55" fmla="val 8759"/>
                <a:gd name="f56" fmla="val 8381"/>
                <a:gd name="f57" fmla="val 1339"/>
                <a:gd name="f58" fmla="val 8090"/>
                <a:gd name="f59" fmla="val 1346"/>
                <a:gd name="f60" fmla="val 7640"/>
                <a:gd name="f61" fmla="val 1276"/>
                <a:gd name="f62" fmla="val 7301"/>
                <a:gd name="f63" fmla="val 1230"/>
                <a:gd name="f64" fmla="val 6875"/>
                <a:gd name="f65" fmla="val 1221"/>
                <a:gd name="f66" fmla="val 6190"/>
                <a:gd name="f67" fmla="val 5101"/>
                <a:gd name="f68" fmla="val 1323"/>
                <a:gd name="f69" fmla="val 4754"/>
                <a:gd name="f70" fmla="val 4258"/>
                <a:gd name="f71" fmla="val 1080"/>
                <a:gd name="f72" fmla="val 3635"/>
                <a:gd name="f73" fmla="val 1142"/>
                <a:gd name="f74" fmla="val 2381"/>
                <a:gd name="f75" fmla="val 1055"/>
                <a:gd name="f76" fmla="val 907"/>
                <a:gd name="f77" fmla="val 1032"/>
                <a:gd name="f78" fmla="val 677"/>
                <a:gd name="f79" fmla="val 72"/>
                <a:gd name="f80" fmla="val 582"/>
                <a:gd name="f81" fmla="val 284"/>
                <a:gd name="f82" fmla="val 315"/>
                <a:gd name="f83" fmla="val 513"/>
                <a:gd name="f84" fmla="val 891"/>
                <a:gd name="f85" fmla="+- 0 0 -90"/>
                <a:gd name="f86" fmla="*/ f3 1 1387"/>
                <a:gd name="f87" fmla="*/ f4 1 10304"/>
                <a:gd name="f88" fmla="+- f7 0 f5"/>
                <a:gd name="f89" fmla="+- f6 0 f5"/>
                <a:gd name="f90" fmla="*/ f85 f0 1"/>
                <a:gd name="f91" fmla="*/ f89 1 1387"/>
                <a:gd name="f92" fmla="*/ f88 1 10304"/>
                <a:gd name="f93" fmla="*/ f90 1 f2"/>
                <a:gd name="f94" fmla="*/ 54 1 f91"/>
                <a:gd name="f95" fmla="*/ 1069 1 f92"/>
                <a:gd name="f96" fmla="*/ 1885 1 f92"/>
                <a:gd name="f97" fmla="*/ 2145 1 f92"/>
                <a:gd name="f98" fmla="*/ 220 1 f91"/>
                <a:gd name="f99" fmla="*/ 2500 1 f92"/>
                <a:gd name="f100" fmla="*/ 2878 1 f92"/>
                <a:gd name="f101" fmla="*/ 362 1 f91"/>
                <a:gd name="f102" fmla="*/ 3824 1 f92"/>
                <a:gd name="f103" fmla="*/ 552 1 f91"/>
                <a:gd name="f104" fmla="*/ 4156 1 f92"/>
                <a:gd name="f105" fmla="*/ 4581 1 f92"/>
                <a:gd name="f106" fmla="*/ 5055 1 f92"/>
                <a:gd name="f107" fmla="*/ 5692 1 f92"/>
                <a:gd name="f108" fmla="*/ 6165 1 f92"/>
                <a:gd name="f109" fmla="*/ 409 1 f91"/>
                <a:gd name="f110" fmla="*/ 6662 1 f92"/>
                <a:gd name="f111" fmla="*/ 434 1 f91"/>
                <a:gd name="f112" fmla="*/ 7064 1 f92"/>
                <a:gd name="f113" fmla="*/ 302 1 f91"/>
                <a:gd name="f114" fmla="*/ 7751 1 f92"/>
                <a:gd name="f115" fmla="*/ 268 1 f91"/>
                <a:gd name="f116" fmla="*/ 8720 1 f92"/>
                <a:gd name="f117" fmla="*/ 228 1 f91"/>
                <a:gd name="f118" fmla="*/ 8951 1 f92"/>
                <a:gd name="f119" fmla="*/ 9169 1 f92"/>
                <a:gd name="f120" fmla="*/ 8224 1 f92"/>
                <a:gd name="f121" fmla="*/ 7797 1 f92"/>
                <a:gd name="f122" fmla="*/ 7585 1 f92"/>
                <a:gd name="f123" fmla="*/ 693 1 f91"/>
                <a:gd name="f124" fmla="*/ 7041 1 f92"/>
                <a:gd name="f125" fmla="*/ 812 1 f91"/>
                <a:gd name="f126" fmla="*/ 6473 1 f92"/>
                <a:gd name="f127" fmla="*/ 930 1 f91"/>
                <a:gd name="f128" fmla="*/ 6946 1 f92"/>
                <a:gd name="f129" fmla="*/ 7466 1 f92"/>
                <a:gd name="f130" fmla="*/ 8199 1 f92"/>
                <a:gd name="f131" fmla="*/ 787 1 f91"/>
                <a:gd name="f132" fmla="*/ 8507 1 f92"/>
                <a:gd name="f133" fmla="*/ 8980 1 f92"/>
                <a:gd name="f134" fmla="*/ 824 1 f91"/>
                <a:gd name="f135" fmla="*/ 9932 1 f92"/>
                <a:gd name="f136" fmla="*/ 875 1 f91"/>
                <a:gd name="f137" fmla="*/ 10021 1 f92"/>
                <a:gd name="f138" fmla="*/ 1189 1 f91"/>
                <a:gd name="f139" fmla="*/ 10304 1 f92"/>
                <a:gd name="f140" fmla="*/ 1387 1 f91"/>
                <a:gd name="f141" fmla="*/ 9059 1 f92"/>
                <a:gd name="f142" fmla="*/ 1260 1 f91"/>
                <a:gd name="f143" fmla="*/ 8759 1 f92"/>
                <a:gd name="f144" fmla="*/ 8381 1 f92"/>
                <a:gd name="f145" fmla="*/ 1339 1 f91"/>
                <a:gd name="f146" fmla="*/ 8090 1 f92"/>
                <a:gd name="f147" fmla="*/ 1346 1 f91"/>
                <a:gd name="f148" fmla="*/ 7640 1 f92"/>
                <a:gd name="f149" fmla="*/ 1276 1 f91"/>
                <a:gd name="f150" fmla="*/ 7301 1 f92"/>
                <a:gd name="f151" fmla="*/ 1230 1 f91"/>
                <a:gd name="f152" fmla="*/ 6875 1 f92"/>
                <a:gd name="f153" fmla="*/ 1221 1 f91"/>
                <a:gd name="f154" fmla="*/ 6190 1 f92"/>
                <a:gd name="f155" fmla="*/ 5101 1 f92"/>
                <a:gd name="f156" fmla="*/ 1323 1 f91"/>
                <a:gd name="f157" fmla="*/ 4754 1 f92"/>
                <a:gd name="f158" fmla="*/ 4258 1 f92"/>
                <a:gd name="f159" fmla="*/ 1080 1 f91"/>
                <a:gd name="f160" fmla="*/ 3635 1 f92"/>
                <a:gd name="f161" fmla="*/ 1142 1 f91"/>
                <a:gd name="f162" fmla="*/ 2381 1 f92"/>
                <a:gd name="f163" fmla="*/ 1055 1 f91"/>
                <a:gd name="f164" fmla="*/ 907 1 f92"/>
                <a:gd name="f165" fmla="*/ 1032 1 f91"/>
                <a:gd name="f166" fmla="*/ 552 1 f92"/>
                <a:gd name="f167" fmla="*/ 0 1 f92"/>
                <a:gd name="f168" fmla="*/ 677 1 f91"/>
                <a:gd name="f169" fmla="*/ 72 1 f92"/>
                <a:gd name="f170" fmla="*/ 582 1 f91"/>
                <a:gd name="f171" fmla="*/ 284 1 f92"/>
                <a:gd name="f172" fmla="*/ 315 1 f91"/>
                <a:gd name="f173" fmla="*/ 513 1 f92"/>
                <a:gd name="f174" fmla="*/ 0 1 f91"/>
                <a:gd name="f175" fmla="*/ 891 1 f92"/>
                <a:gd name="f176" fmla="*/ f6 1 f91"/>
                <a:gd name="f177" fmla="*/ f7 1 f92"/>
                <a:gd name="f178" fmla="+- f93 0 f1"/>
                <a:gd name="f179" fmla="*/ f174 f86 1"/>
                <a:gd name="f180" fmla="*/ f176 f86 1"/>
                <a:gd name="f181" fmla="*/ f177 f87 1"/>
                <a:gd name="f182" fmla="*/ f167 f87 1"/>
                <a:gd name="f183" fmla="*/ f94 f86 1"/>
                <a:gd name="f184" fmla="*/ f95 f87 1"/>
                <a:gd name="f185" fmla="*/ f96 f87 1"/>
                <a:gd name="f186" fmla="*/ f97 f87 1"/>
                <a:gd name="f187" fmla="*/ f98 f86 1"/>
                <a:gd name="f188" fmla="*/ f99 f87 1"/>
                <a:gd name="f189" fmla="*/ f100 f87 1"/>
                <a:gd name="f190" fmla="*/ f101 f86 1"/>
                <a:gd name="f191" fmla="*/ f102 f87 1"/>
                <a:gd name="f192" fmla="*/ f103 f86 1"/>
                <a:gd name="f193" fmla="*/ f104 f87 1"/>
                <a:gd name="f194" fmla="*/ f105 f87 1"/>
                <a:gd name="f195" fmla="*/ f106 f87 1"/>
                <a:gd name="f196" fmla="*/ f107 f87 1"/>
                <a:gd name="f197" fmla="*/ f108 f87 1"/>
                <a:gd name="f198" fmla="*/ f109 f86 1"/>
                <a:gd name="f199" fmla="*/ f110 f87 1"/>
                <a:gd name="f200" fmla="*/ f111 f86 1"/>
                <a:gd name="f201" fmla="*/ f112 f87 1"/>
                <a:gd name="f202" fmla="*/ f113 f86 1"/>
                <a:gd name="f203" fmla="*/ f114 f87 1"/>
                <a:gd name="f204" fmla="*/ f115 f86 1"/>
                <a:gd name="f205" fmla="*/ f116 f87 1"/>
                <a:gd name="f206" fmla="*/ f117 f86 1"/>
                <a:gd name="f207" fmla="*/ f118 f87 1"/>
                <a:gd name="f208" fmla="*/ f119 f87 1"/>
                <a:gd name="f209" fmla="*/ f120 f87 1"/>
                <a:gd name="f210" fmla="*/ f121 f87 1"/>
                <a:gd name="f211" fmla="*/ f122 f87 1"/>
                <a:gd name="f212" fmla="*/ f123 f86 1"/>
                <a:gd name="f213" fmla="*/ f124 f87 1"/>
                <a:gd name="f214" fmla="*/ f125 f86 1"/>
                <a:gd name="f215" fmla="*/ f126 f87 1"/>
                <a:gd name="f216" fmla="*/ f127 f86 1"/>
                <a:gd name="f217" fmla="*/ f128 f87 1"/>
                <a:gd name="f218" fmla="*/ f129 f87 1"/>
                <a:gd name="f219" fmla="*/ f130 f87 1"/>
                <a:gd name="f220" fmla="*/ f131 f86 1"/>
                <a:gd name="f221" fmla="*/ f132 f87 1"/>
                <a:gd name="f222" fmla="*/ f133 f87 1"/>
                <a:gd name="f223" fmla="*/ f134 f86 1"/>
                <a:gd name="f224" fmla="*/ f135 f87 1"/>
                <a:gd name="f225" fmla="*/ f136 f86 1"/>
                <a:gd name="f226" fmla="*/ f137 f87 1"/>
                <a:gd name="f227" fmla="*/ f138 f86 1"/>
                <a:gd name="f228" fmla="*/ f139 f87 1"/>
                <a:gd name="f229" fmla="*/ f140 f86 1"/>
                <a:gd name="f230" fmla="*/ f141 f87 1"/>
                <a:gd name="f231" fmla="*/ f142 f86 1"/>
                <a:gd name="f232" fmla="*/ f143 f87 1"/>
                <a:gd name="f233" fmla="*/ f144 f87 1"/>
                <a:gd name="f234" fmla="*/ f145 f86 1"/>
                <a:gd name="f235" fmla="*/ f146 f87 1"/>
                <a:gd name="f236" fmla="*/ f147 f86 1"/>
                <a:gd name="f237" fmla="*/ f148 f87 1"/>
                <a:gd name="f238" fmla="*/ f149 f86 1"/>
                <a:gd name="f239" fmla="*/ f150 f87 1"/>
                <a:gd name="f240" fmla="*/ f151 f86 1"/>
                <a:gd name="f241" fmla="*/ f152 f87 1"/>
                <a:gd name="f242" fmla="*/ f153 f86 1"/>
                <a:gd name="f243" fmla="*/ f154 f87 1"/>
                <a:gd name="f244" fmla="*/ f155 f87 1"/>
                <a:gd name="f245" fmla="*/ f156 f86 1"/>
                <a:gd name="f246" fmla="*/ f157 f87 1"/>
                <a:gd name="f247" fmla="*/ f158 f87 1"/>
                <a:gd name="f248" fmla="*/ f159 f86 1"/>
                <a:gd name="f249" fmla="*/ f160 f87 1"/>
                <a:gd name="f250" fmla="*/ f161 f86 1"/>
                <a:gd name="f251" fmla="*/ f162 f87 1"/>
                <a:gd name="f252" fmla="*/ f163 f86 1"/>
                <a:gd name="f253" fmla="*/ f164 f87 1"/>
                <a:gd name="f254" fmla="*/ f165 f86 1"/>
                <a:gd name="f255" fmla="*/ f166 f87 1"/>
                <a:gd name="f256" fmla="*/ f168 f86 1"/>
                <a:gd name="f257" fmla="*/ f169 f87 1"/>
                <a:gd name="f258" fmla="*/ f170 f86 1"/>
                <a:gd name="f259" fmla="*/ f171 f87 1"/>
                <a:gd name="f260" fmla="*/ f172 f86 1"/>
                <a:gd name="f261" fmla="*/ f173 f87 1"/>
                <a:gd name="f262" fmla="*/ f175 f87 1"/>
              </a:gdLst>
              <a:ahLst/>
              <a:cxnLst>
                <a:cxn ang="3cd4">
                  <a:pos x="hc" y="t"/>
                </a:cxn>
                <a:cxn ang="0">
                  <a:pos x="r" y="vc"/>
                </a:cxn>
                <a:cxn ang="cd4">
                  <a:pos x="hc" y="b"/>
                </a:cxn>
                <a:cxn ang="cd2">
                  <a:pos x="l" y="vc"/>
                </a:cxn>
                <a:cxn ang="f178">
                  <a:pos x="f183" y="f184"/>
                </a:cxn>
                <a:cxn ang="f178">
                  <a:pos x="f183" y="f185"/>
                </a:cxn>
                <a:cxn ang="f178">
                  <a:pos x="f183" y="f186"/>
                </a:cxn>
                <a:cxn ang="f178">
                  <a:pos x="f187" y="f188"/>
                </a:cxn>
                <a:cxn ang="f178">
                  <a:pos x="f187" y="f189"/>
                </a:cxn>
                <a:cxn ang="f178">
                  <a:pos x="f190" y="f191"/>
                </a:cxn>
                <a:cxn ang="f178">
                  <a:pos x="f192" y="f193"/>
                </a:cxn>
                <a:cxn ang="f178">
                  <a:pos x="f192" y="f194"/>
                </a:cxn>
                <a:cxn ang="f178">
                  <a:pos x="f192" y="f195"/>
                </a:cxn>
                <a:cxn ang="f178">
                  <a:pos x="f192" y="f196"/>
                </a:cxn>
                <a:cxn ang="f178">
                  <a:pos x="f192" y="f197"/>
                </a:cxn>
                <a:cxn ang="f178">
                  <a:pos x="f198" y="f199"/>
                </a:cxn>
                <a:cxn ang="f178">
                  <a:pos x="f200" y="f201"/>
                </a:cxn>
                <a:cxn ang="f178">
                  <a:pos x="f202" y="f203"/>
                </a:cxn>
                <a:cxn ang="f178">
                  <a:pos x="f204" y="f205"/>
                </a:cxn>
                <a:cxn ang="f178">
                  <a:pos x="f206" y="f207"/>
                </a:cxn>
                <a:cxn ang="f178">
                  <a:pos x="f190" y="f208"/>
                </a:cxn>
                <a:cxn ang="f178">
                  <a:pos x="f198" y="f205"/>
                </a:cxn>
                <a:cxn ang="f178">
                  <a:pos x="f198" y="f209"/>
                </a:cxn>
                <a:cxn ang="f178">
                  <a:pos x="f192" y="f210"/>
                </a:cxn>
                <a:cxn ang="f178">
                  <a:pos x="f192" y="f211"/>
                </a:cxn>
                <a:cxn ang="f178">
                  <a:pos x="f212" y="f213"/>
                </a:cxn>
                <a:cxn ang="f178">
                  <a:pos x="f214" y="f215"/>
                </a:cxn>
                <a:cxn ang="f178">
                  <a:pos x="f216" y="f199"/>
                </a:cxn>
                <a:cxn ang="f178">
                  <a:pos x="f216" y="f217"/>
                </a:cxn>
                <a:cxn ang="f178">
                  <a:pos x="f216" y="f218"/>
                </a:cxn>
                <a:cxn ang="f178">
                  <a:pos x="f214" y="f219"/>
                </a:cxn>
                <a:cxn ang="f178">
                  <a:pos x="f220" y="f221"/>
                </a:cxn>
                <a:cxn ang="f178">
                  <a:pos x="f216" y="f222"/>
                </a:cxn>
                <a:cxn ang="f178">
                  <a:pos x="f223" y="f224"/>
                </a:cxn>
                <a:cxn ang="f178">
                  <a:pos x="f225" y="f226"/>
                </a:cxn>
                <a:cxn ang="f178">
                  <a:pos x="f227" y="f228"/>
                </a:cxn>
                <a:cxn ang="f178">
                  <a:pos x="f229" y="f230"/>
                </a:cxn>
                <a:cxn ang="f178">
                  <a:pos x="f231" y="f232"/>
                </a:cxn>
                <a:cxn ang="f178">
                  <a:pos x="f231" y="f233"/>
                </a:cxn>
                <a:cxn ang="f178">
                  <a:pos x="f234" y="f235"/>
                </a:cxn>
                <a:cxn ang="f178">
                  <a:pos x="f236" y="f237"/>
                </a:cxn>
                <a:cxn ang="f178">
                  <a:pos x="f238" y="f239"/>
                </a:cxn>
                <a:cxn ang="f178">
                  <a:pos x="f240" y="f241"/>
                </a:cxn>
                <a:cxn ang="f178">
                  <a:pos x="f236" y="f199"/>
                </a:cxn>
                <a:cxn ang="f178">
                  <a:pos x="f242" y="f243"/>
                </a:cxn>
                <a:cxn ang="f178">
                  <a:pos x="f231" y="f244"/>
                </a:cxn>
                <a:cxn ang="f178">
                  <a:pos x="f245" y="f246"/>
                </a:cxn>
                <a:cxn ang="f178">
                  <a:pos x="f238" y="f247"/>
                </a:cxn>
                <a:cxn ang="f178">
                  <a:pos x="f248" y="f249"/>
                </a:cxn>
                <a:cxn ang="f178">
                  <a:pos x="f250" y="f251"/>
                </a:cxn>
                <a:cxn ang="f178">
                  <a:pos x="f252" y="f253"/>
                </a:cxn>
                <a:cxn ang="f178">
                  <a:pos x="f254" y="f255"/>
                </a:cxn>
                <a:cxn ang="f178">
                  <a:pos x="f252" y="f182"/>
                </a:cxn>
                <a:cxn ang="f178">
                  <a:pos x="f256" y="f257"/>
                </a:cxn>
                <a:cxn ang="f178">
                  <a:pos x="f258" y="f259"/>
                </a:cxn>
                <a:cxn ang="f178">
                  <a:pos x="f260" y="f261"/>
                </a:cxn>
                <a:cxn ang="f178">
                  <a:pos x="f179" y="f262"/>
                </a:cxn>
                <a:cxn ang="f178">
                  <a:pos x="f183" y="f184"/>
                </a:cxn>
              </a:cxnLst>
              <a:rect l="f179" t="f182" r="f180" b="f181"/>
              <a:pathLst>
                <a:path w="1387" h="10304">
                  <a:moveTo>
                    <a:pt x="f8" y="f9"/>
                  </a:moveTo>
                  <a:lnTo>
                    <a:pt x="f8" y="f10"/>
                  </a:lnTo>
                  <a:lnTo>
                    <a:pt x="f8" y="f11"/>
                  </a:lnTo>
                  <a:lnTo>
                    <a:pt x="f12" y="f13"/>
                  </a:lnTo>
                  <a:lnTo>
                    <a:pt x="f12" y="f14"/>
                  </a:lnTo>
                  <a:lnTo>
                    <a:pt x="f15" y="f16"/>
                  </a:lnTo>
                  <a:lnTo>
                    <a:pt x="f17" y="f18"/>
                  </a:lnTo>
                  <a:lnTo>
                    <a:pt x="f17" y="f19"/>
                  </a:lnTo>
                  <a:lnTo>
                    <a:pt x="f17" y="f20"/>
                  </a:lnTo>
                  <a:lnTo>
                    <a:pt x="f17" y="f21"/>
                  </a:lnTo>
                  <a:lnTo>
                    <a:pt x="f17" y="f22"/>
                  </a:lnTo>
                  <a:lnTo>
                    <a:pt x="f23" y="f24"/>
                  </a:lnTo>
                  <a:lnTo>
                    <a:pt x="f25" y="f26"/>
                  </a:lnTo>
                  <a:lnTo>
                    <a:pt x="f27" y="f28"/>
                  </a:lnTo>
                  <a:lnTo>
                    <a:pt x="f29" y="f30"/>
                  </a:lnTo>
                  <a:lnTo>
                    <a:pt x="f31" y="f32"/>
                  </a:lnTo>
                  <a:lnTo>
                    <a:pt x="f15" y="f33"/>
                  </a:lnTo>
                  <a:lnTo>
                    <a:pt x="f23" y="f30"/>
                  </a:lnTo>
                  <a:lnTo>
                    <a:pt x="f23" y="f34"/>
                  </a:lnTo>
                  <a:lnTo>
                    <a:pt x="f17" y="f35"/>
                  </a:lnTo>
                  <a:lnTo>
                    <a:pt x="f17" y="f36"/>
                  </a:lnTo>
                  <a:lnTo>
                    <a:pt x="f37" y="f38"/>
                  </a:lnTo>
                  <a:lnTo>
                    <a:pt x="f39" y="f40"/>
                  </a:lnTo>
                  <a:lnTo>
                    <a:pt x="f41" y="f24"/>
                  </a:lnTo>
                  <a:lnTo>
                    <a:pt x="f41" y="f42"/>
                  </a:lnTo>
                  <a:lnTo>
                    <a:pt x="f41" y="f43"/>
                  </a:lnTo>
                  <a:lnTo>
                    <a:pt x="f39" y="f44"/>
                  </a:lnTo>
                  <a:lnTo>
                    <a:pt x="f45" y="f46"/>
                  </a:lnTo>
                  <a:lnTo>
                    <a:pt x="f41" y="f47"/>
                  </a:lnTo>
                  <a:lnTo>
                    <a:pt x="f48" y="f49"/>
                  </a:lnTo>
                  <a:lnTo>
                    <a:pt x="f50" y="f51"/>
                  </a:lnTo>
                  <a:lnTo>
                    <a:pt x="f52" y="f7"/>
                  </a:lnTo>
                  <a:lnTo>
                    <a:pt x="f6" y="f53"/>
                  </a:lnTo>
                  <a:lnTo>
                    <a:pt x="f54" y="f55"/>
                  </a:lnTo>
                  <a:lnTo>
                    <a:pt x="f54" y="f56"/>
                  </a:lnTo>
                  <a:lnTo>
                    <a:pt x="f57" y="f58"/>
                  </a:lnTo>
                  <a:lnTo>
                    <a:pt x="f59" y="f60"/>
                  </a:lnTo>
                  <a:lnTo>
                    <a:pt x="f61" y="f62"/>
                  </a:lnTo>
                  <a:lnTo>
                    <a:pt x="f63" y="f64"/>
                  </a:lnTo>
                  <a:lnTo>
                    <a:pt x="f59" y="f24"/>
                  </a:lnTo>
                  <a:lnTo>
                    <a:pt x="f65" y="f66"/>
                  </a:lnTo>
                  <a:lnTo>
                    <a:pt x="f54" y="f67"/>
                  </a:lnTo>
                  <a:lnTo>
                    <a:pt x="f68" y="f69"/>
                  </a:lnTo>
                  <a:lnTo>
                    <a:pt x="f61" y="f70"/>
                  </a:lnTo>
                  <a:lnTo>
                    <a:pt x="f71" y="f72"/>
                  </a:lnTo>
                  <a:lnTo>
                    <a:pt x="f73" y="f74"/>
                  </a:lnTo>
                  <a:lnTo>
                    <a:pt x="f75" y="f76"/>
                  </a:lnTo>
                  <a:lnTo>
                    <a:pt x="f77" y="f17"/>
                  </a:lnTo>
                  <a:lnTo>
                    <a:pt x="f75" y="f5"/>
                  </a:lnTo>
                  <a:lnTo>
                    <a:pt x="f78" y="f79"/>
                  </a:lnTo>
                  <a:lnTo>
                    <a:pt x="f80" y="f81"/>
                  </a:lnTo>
                  <a:lnTo>
                    <a:pt x="f82" y="f83"/>
                  </a:lnTo>
                  <a:lnTo>
                    <a:pt x="f5" y="f84"/>
                  </a:lnTo>
                  <a:lnTo>
                    <a:pt x="f8" y="f9"/>
                  </a:lnTo>
                  <a:close/>
                </a:path>
              </a:pathLst>
            </a:custGeom>
            <a:gradFill>
              <a:gsLst>
                <a:gs pos="0">
                  <a:srgbClr val="E7E6E6">
                    <a:alpha val="60000"/>
                  </a:srgbClr>
                </a:gs>
                <a:gs pos="100000">
                  <a:srgbClr val="657D9D">
                    <a:alpha val="4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Freeform 7">
              <a:extLst>
                <a:ext uri="{FF2B5EF4-FFF2-40B4-BE49-F238E27FC236}">
                  <a16:creationId xmlns:a16="http://schemas.microsoft.com/office/drawing/2014/main" id="{F9541BC4-E236-419C-98C1-0741BF7CD50D}"/>
                </a:ext>
              </a:extLst>
            </p:cNvPr>
            <p:cNvSpPr/>
            <p:nvPr/>
          </p:nvSpPr>
          <p:spPr>
            <a:xfrm>
              <a:off x="4727576" y="1053781"/>
              <a:ext cx="1137632" cy="3557902"/>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2" name="Freeform 8">
              <a:extLst>
                <a:ext uri="{FF2B5EF4-FFF2-40B4-BE49-F238E27FC236}">
                  <a16:creationId xmlns:a16="http://schemas.microsoft.com/office/drawing/2014/main" id="{017210FC-7E5C-4665-8839-B45B1DCE2723}"/>
                </a:ext>
              </a:extLst>
            </p:cNvPr>
            <p:cNvSpPr/>
            <p:nvPr/>
          </p:nvSpPr>
          <p:spPr>
            <a:xfrm>
              <a:off x="4960053" y="669926"/>
              <a:ext cx="170572" cy="448522"/>
            </a:xfrm>
            <a:custGeom>
              <a:avLst/>
              <a:gdLst>
                <a:gd name="f0" fmla="val 10800000"/>
                <a:gd name="f1" fmla="val 5400000"/>
                <a:gd name="f2" fmla="val 180"/>
                <a:gd name="f3" fmla="val w"/>
                <a:gd name="f4" fmla="val h"/>
                <a:gd name="f5" fmla="val 0"/>
                <a:gd name="f6" fmla="val 372"/>
                <a:gd name="f7" fmla="val 978"/>
                <a:gd name="f8" fmla="val 285"/>
                <a:gd name="f9" fmla="val 136"/>
                <a:gd name="f10" fmla="val 394"/>
                <a:gd name="f11" fmla="val 615"/>
                <a:gd name="f12" fmla="val 245"/>
                <a:gd name="f13" fmla="val 836"/>
                <a:gd name="f14" fmla="val 293"/>
                <a:gd name="f15" fmla="val 663"/>
                <a:gd name="f16" fmla="val 489"/>
                <a:gd name="f17" fmla="val 186"/>
                <a:gd name="f18" fmla="val 120"/>
                <a:gd name="f19" fmla="val 174"/>
                <a:gd name="f20" fmla="val 189"/>
                <a:gd name="f21" fmla="val 16"/>
                <a:gd name="f22" fmla="+- 0 0 -90"/>
                <a:gd name="f23" fmla="*/ f3 1 372"/>
                <a:gd name="f24" fmla="*/ f4 1 978"/>
                <a:gd name="f25" fmla="+- f7 0 f5"/>
                <a:gd name="f26" fmla="+- f6 0 f5"/>
                <a:gd name="f27" fmla="*/ f22 f0 1"/>
                <a:gd name="f28" fmla="*/ f26 1 372"/>
                <a:gd name="f29" fmla="*/ f25 1 978"/>
                <a:gd name="f30" fmla="*/ 0 f26 1"/>
                <a:gd name="f31" fmla="*/ 0 f25 1"/>
                <a:gd name="f32" fmla="*/ 2147483646 f25 1"/>
                <a:gd name="f33" fmla="*/ 2147483646 f26 1"/>
                <a:gd name="f34" fmla="*/ f27 1 f2"/>
                <a:gd name="f35" fmla="*/ f30 1 372"/>
                <a:gd name="f36" fmla="*/ f31 1 978"/>
                <a:gd name="f37" fmla="*/ f32 1 978"/>
                <a:gd name="f38" fmla="*/ f33 1 372"/>
                <a:gd name="f39" fmla="*/ 0 1 f28"/>
                <a:gd name="f40" fmla="*/ f6 1 f28"/>
                <a:gd name="f41" fmla="*/ 0 1 f29"/>
                <a:gd name="f42" fmla="*/ f7 1 f29"/>
                <a:gd name="f43" fmla="+- f34 0 f1"/>
                <a:gd name="f44" fmla="*/ f35 1 f28"/>
                <a:gd name="f45" fmla="*/ f36 1 f29"/>
                <a:gd name="f46" fmla="*/ f37 1 f29"/>
                <a:gd name="f47" fmla="*/ f38 1 f28"/>
                <a:gd name="f48" fmla="*/ f39 f23 1"/>
                <a:gd name="f49" fmla="*/ f40 f23 1"/>
                <a:gd name="f50" fmla="*/ f42 f24 1"/>
                <a:gd name="f51" fmla="*/ f41 f24 1"/>
                <a:gd name="f52" fmla="*/ f44 f23 1"/>
                <a:gd name="f53" fmla="*/ f45 f24 1"/>
                <a:gd name="f54" fmla="*/ f46 f24 1"/>
                <a:gd name="f55" fmla="*/ f47 f23 1"/>
              </a:gdLst>
              <a:ahLst/>
              <a:cxnLst>
                <a:cxn ang="3cd4">
                  <a:pos x="hc" y="t"/>
                </a:cxn>
                <a:cxn ang="0">
                  <a:pos x="r" y="vc"/>
                </a:cxn>
                <a:cxn ang="cd4">
                  <a:pos x="hc" y="b"/>
                </a:cxn>
                <a:cxn ang="cd2">
                  <a:pos x="l" y="vc"/>
                </a:cxn>
                <a:cxn ang="f43">
                  <a:pos x="f52" y="f53"/>
                </a:cxn>
                <a:cxn ang="f43">
                  <a:pos x="f52"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2" y="f53"/>
                </a:cxn>
              </a:cxnLst>
              <a:rect l="f48" t="f51" r="f49" b="f50"/>
              <a:pathLst>
                <a:path w="372" h="978">
                  <a:moveTo>
                    <a:pt x="f5" y="f5"/>
                  </a:moveTo>
                  <a:lnTo>
                    <a:pt x="f5" y="f8"/>
                  </a:lnTo>
                  <a:lnTo>
                    <a:pt x="f9" y="f10"/>
                  </a:lnTo>
                  <a:lnTo>
                    <a:pt x="f9" y="f11"/>
                  </a:lnTo>
                  <a:lnTo>
                    <a:pt x="f12" y="f13"/>
                  </a:lnTo>
                  <a:lnTo>
                    <a:pt x="f6" y="f7"/>
                  </a:lnTo>
                  <a:lnTo>
                    <a:pt x="f14" y="f15"/>
                  </a:lnTo>
                  <a:lnTo>
                    <a:pt x="f14" y="f16"/>
                  </a:lnTo>
                  <a:lnTo>
                    <a:pt x="f17" y="f8"/>
                  </a:lnTo>
                  <a:lnTo>
                    <a:pt x="f18" y="f19"/>
                  </a:lnTo>
                  <a:lnTo>
                    <a:pt x="f20" y="f21"/>
                  </a:lnTo>
                  <a:lnTo>
                    <a:pt x="f5"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3" name="Freeform 9">
              <a:extLst>
                <a:ext uri="{FF2B5EF4-FFF2-40B4-BE49-F238E27FC236}">
                  <a16:creationId xmlns:a16="http://schemas.microsoft.com/office/drawing/2014/main" id="{4E6BDDB8-FA5C-42C0-9333-739C98B413E6}"/>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 ang="f47">
                  <a:pos x="f56"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lnTo>
                    <a:pt x="f5" y="f7"/>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4" name="Freeform 10">
              <a:extLst>
                <a:ext uri="{FF2B5EF4-FFF2-40B4-BE49-F238E27FC236}">
                  <a16:creationId xmlns:a16="http://schemas.microsoft.com/office/drawing/2014/main" id="{6F29C14B-0EB7-487D-BD18-EAA3DC4FC20A}"/>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5" name="Freeform 11">
              <a:extLst>
                <a:ext uri="{FF2B5EF4-FFF2-40B4-BE49-F238E27FC236}">
                  <a16:creationId xmlns:a16="http://schemas.microsoft.com/office/drawing/2014/main" id="{9A7CA963-7608-42EE-B2D9-908A5B3D6B4C}"/>
                </a:ext>
              </a:extLst>
            </p:cNvPr>
            <p:cNvSpPr/>
            <p:nvPr/>
          </p:nvSpPr>
          <p:spPr>
            <a:xfrm>
              <a:off x="3794915" y="1012505"/>
              <a:ext cx="293001" cy="941073"/>
            </a:xfrm>
            <a:custGeom>
              <a:avLst/>
              <a:gdLst>
                <a:gd name="f0" fmla="val 10800000"/>
                <a:gd name="f1" fmla="val 5400000"/>
                <a:gd name="f2" fmla="val 180"/>
                <a:gd name="f3" fmla="val w"/>
                <a:gd name="f4" fmla="val h"/>
                <a:gd name="f5" fmla="val 0"/>
                <a:gd name="f6" fmla="val 641"/>
                <a:gd name="f7" fmla="val 2051"/>
                <a:gd name="f8" fmla="val 551"/>
                <a:gd name="f9" fmla="val 171"/>
                <a:gd name="f10" fmla="val 596"/>
                <a:gd name="f11" fmla="val 301"/>
                <a:gd name="f12" fmla="val 478"/>
                <a:gd name="f13" fmla="val 454"/>
                <a:gd name="f14" fmla="val 344"/>
                <a:gd name="f15" fmla="val 679"/>
                <a:gd name="f16" fmla="val 998"/>
                <a:gd name="f17" fmla="val 1353"/>
                <a:gd name="f18" fmla="val 261"/>
                <a:gd name="f19" fmla="val 1507"/>
                <a:gd name="f20" fmla="val 107"/>
                <a:gd name="f21" fmla="val 1719"/>
                <a:gd name="f22" fmla="val 71"/>
                <a:gd name="f23" fmla="val 1589"/>
                <a:gd name="f24" fmla="val 178"/>
                <a:gd name="f25" fmla="val 1460"/>
                <a:gd name="f26" fmla="val 237"/>
                <a:gd name="f27" fmla="val 1278"/>
                <a:gd name="f28" fmla="val 225"/>
                <a:gd name="f29" fmla="val 1025"/>
                <a:gd name="f30" fmla="val 702"/>
                <a:gd name="f31" fmla="val 202"/>
                <a:gd name="f32" fmla="val 597"/>
                <a:gd name="f33" fmla="val 224"/>
                <a:gd name="f34" fmla="val 412"/>
                <a:gd name="f35" fmla="+- 0 0 -90"/>
                <a:gd name="f36" fmla="*/ f3 1 641"/>
                <a:gd name="f37" fmla="*/ f4 1 2051"/>
                <a:gd name="f38" fmla="+- f7 0 f5"/>
                <a:gd name="f39" fmla="+- f6 0 f5"/>
                <a:gd name="f40" fmla="*/ f35 f0 1"/>
                <a:gd name="f41" fmla="*/ f39 1 641"/>
                <a:gd name="f42" fmla="*/ f38 1 2051"/>
                <a:gd name="f43" fmla="*/ 2147483646 f39 1"/>
                <a:gd name="f44" fmla="*/ 0 f38 1"/>
                <a:gd name="f45" fmla="*/ 2147483646 f38 1"/>
                <a:gd name="f46" fmla="*/ 0 f39 1"/>
                <a:gd name="f47" fmla="*/ f40 1 f2"/>
                <a:gd name="f48" fmla="*/ f43 1 641"/>
                <a:gd name="f49" fmla="*/ f44 1 2051"/>
                <a:gd name="f50" fmla="*/ f45 1 2051"/>
                <a:gd name="f51" fmla="*/ f46 1 641"/>
                <a:gd name="f52" fmla="*/ 0 1 f41"/>
                <a:gd name="f53" fmla="*/ f6 1 f41"/>
                <a:gd name="f54" fmla="*/ 0 1 f42"/>
                <a:gd name="f55" fmla="*/ f7 1 f42"/>
                <a:gd name="f56" fmla="+- f47 0 f1"/>
                <a:gd name="f57" fmla="*/ f48 1 f41"/>
                <a:gd name="f58" fmla="*/ f49 1 f42"/>
                <a:gd name="f59" fmla="*/ f50 1 f42"/>
                <a:gd name="f60" fmla="*/ f51 1 f41"/>
                <a:gd name="f61" fmla="*/ f52 f36 1"/>
                <a:gd name="f62" fmla="*/ f53 f36 1"/>
                <a:gd name="f63" fmla="*/ f55 f37 1"/>
                <a:gd name="f64" fmla="*/ f54 f37 1"/>
                <a:gd name="f65" fmla="*/ f57 f36 1"/>
                <a:gd name="f66" fmla="*/ f58 f37 1"/>
                <a:gd name="f67" fmla="*/ f59 f37 1"/>
                <a:gd name="f68" fmla="*/ f60 f36 1"/>
              </a:gdLst>
              <a:ahLst/>
              <a:cxnLst>
                <a:cxn ang="3cd4">
                  <a:pos x="hc" y="t"/>
                </a:cxn>
                <a:cxn ang="0">
                  <a:pos x="r" y="vc"/>
                </a:cxn>
                <a:cxn ang="cd4">
                  <a:pos x="hc" y="b"/>
                </a:cxn>
                <a:cxn ang="cd2">
                  <a:pos x="l" y="vc"/>
                </a:cxn>
                <a:cxn ang="f56">
                  <a:pos x="f65" y="f66"/>
                </a:cxn>
                <a:cxn ang="f56">
                  <a:pos x="f65" y="f67"/>
                </a:cxn>
                <a:cxn ang="f56">
                  <a:pos x="f65" y="f67"/>
                </a:cxn>
                <a:cxn ang="f56">
                  <a:pos x="f65" y="f67"/>
                </a:cxn>
                <a:cxn ang="f56">
                  <a:pos x="f65" y="f67"/>
                </a:cxn>
                <a:cxn ang="f56">
                  <a:pos x="f65" y="f67"/>
                </a:cxn>
                <a:cxn ang="f56">
                  <a:pos x="f65" y="f67"/>
                </a:cxn>
                <a:cxn ang="f56">
                  <a:pos x="f65" y="f67"/>
                </a:cxn>
                <a:cxn ang="f56">
                  <a:pos x="f65" y="f67"/>
                </a:cxn>
                <a:cxn ang="f56">
                  <a:pos x="f68" y="f67"/>
                </a:cxn>
                <a:cxn ang="f56">
                  <a:pos x="f65" y="f67"/>
                </a:cxn>
                <a:cxn ang="f56">
                  <a:pos x="f65" y="f67"/>
                </a:cxn>
                <a:cxn ang="f56">
                  <a:pos x="f65" y="f67"/>
                </a:cxn>
                <a:cxn ang="f56">
                  <a:pos x="f65" y="f67"/>
                </a:cxn>
                <a:cxn ang="f56">
                  <a:pos x="f65" y="f67"/>
                </a:cxn>
                <a:cxn ang="f56">
                  <a:pos x="f65" y="f67"/>
                </a:cxn>
                <a:cxn ang="f56">
                  <a:pos x="f65" y="f67"/>
                </a:cxn>
                <a:cxn ang="f56">
                  <a:pos x="f65" y="f66"/>
                </a:cxn>
              </a:cxnLst>
              <a:rect l="f61" t="f64" r="f62" b="f63"/>
              <a:pathLst>
                <a:path w="641" h="2051">
                  <a:moveTo>
                    <a:pt x="f8" y="f5"/>
                  </a:moveTo>
                  <a:lnTo>
                    <a:pt x="f6" y="f9"/>
                  </a:lnTo>
                  <a:lnTo>
                    <a:pt x="f10" y="f11"/>
                  </a:lnTo>
                  <a:lnTo>
                    <a:pt x="f12" y="f13"/>
                  </a:lnTo>
                  <a:lnTo>
                    <a:pt x="f14" y="f15"/>
                  </a:lnTo>
                  <a:lnTo>
                    <a:pt x="f14" y="f16"/>
                  </a:lnTo>
                  <a:lnTo>
                    <a:pt x="f14" y="f17"/>
                  </a:lnTo>
                  <a:lnTo>
                    <a:pt x="f18" y="f19"/>
                  </a:lnTo>
                  <a:lnTo>
                    <a:pt x="f20" y="f21"/>
                  </a:lnTo>
                  <a:lnTo>
                    <a:pt x="f5" y="f7"/>
                  </a:lnTo>
                  <a:lnTo>
                    <a:pt x="f22" y="f23"/>
                  </a:lnTo>
                  <a:lnTo>
                    <a:pt x="f24" y="f25"/>
                  </a:lnTo>
                  <a:lnTo>
                    <a:pt x="f26" y="f27"/>
                  </a:lnTo>
                  <a:lnTo>
                    <a:pt x="f28" y="f29"/>
                  </a:lnTo>
                  <a:lnTo>
                    <a:pt x="f18" y="f30"/>
                  </a:lnTo>
                  <a:lnTo>
                    <a:pt x="f31" y="f32"/>
                  </a:lnTo>
                  <a:lnTo>
                    <a:pt x="f33" y="f34"/>
                  </a:lnTo>
                  <a:lnTo>
                    <a:pt x="f8"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6" name="Freeform 12">
              <a:extLst>
                <a:ext uri="{FF2B5EF4-FFF2-40B4-BE49-F238E27FC236}">
                  <a16:creationId xmlns:a16="http://schemas.microsoft.com/office/drawing/2014/main" id="{A41D674E-E1DB-41FD-90BF-040CD111B72F}"/>
                </a:ext>
              </a:extLst>
            </p:cNvPr>
            <p:cNvSpPr/>
            <p:nvPr/>
          </p:nvSpPr>
          <p:spPr>
            <a:xfrm>
              <a:off x="4087916" y="841906"/>
              <a:ext cx="518601" cy="1285024"/>
            </a:xfrm>
            <a:custGeom>
              <a:avLst/>
              <a:gdLst>
                <a:gd name="f0" fmla="val 10800000"/>
                <a:gd name="f1" fmla="val 5400000"/>
                <a:gd name="f2" fmla="val 180"/>
                <a:gd name="f3" fmla="val w"/>
                <a:gd name="f4" fmla="val h"/>
                <a:gd name="f5" fmla="val 0"/>
                <a:gd name="f6" fmla="val 1129"/>
                <a:gd name="f7" fmla="val 2803"/>
                <a:gd name="f8" fmla="val 849"/>
                <a:gd name="f9" fmla="val 214"/>
                <a:gd name="f10" fmla="val 660"/>
                <a:gd name="f11" fmla="val 320"/>
                <a:gd name="f12" fmla="val 563"/>
                <a:gd name="f13" fmla="val 462"/>
                <a:gd name="f14" fmla="val 353"/>
                <a:gd name="f15" fmla="val 258"/>
                <a:gd name="f16" fmla="val 769"/>
                <a:gd name="f17" fmla="val 994"/>
                <a:gd name="f18" fmla="val 212"/>
                <a:gd name="f19" fmla="val 1101"/>
                <a:gd name="f20" fmla="val 530"/>
                <a:gd name="f21" fmla="val 1207"/>
                <a:gd name="f22" fmla="val 1313"/>
                <a:gd name="f23" fmla="val 683"/>
                <a:gd name="f24" fmla="val 1399"/>
                <a:gd name="f25" fmla="val 767"/>
                <a:gd name="f26" fmla="val 1467"/>
                <a:gd name="f27" fmla="val 672"/>
                <a:gd name="f28" fmla="val 1952"/>
                <a:gd name="f29" fmla="val 2259"/>
                <a:gd name="f30" fmla="val 778"/>
                <a:gd name="f31" fmla="val 2543"/>
                <a:gd name="f32" fmla="val 790"/>
                <a:gd name="f33" fmla="val 2343"/>
                <a:gd name="f34" fmla="val 755"/>
                <a:gd name="f35" fmla="val 2200"/>
                <a:gd name="f36" fmla="val 1929"/>
                <a:gd name="f37" fmla="val 944"/>
                <a:gd name="f38" fmla="val 1089"/>
                <a:gd name="f39" fmla="val 885"/>
                <a:gd name="f40" fmla="val 971"/>
                <a:gd name="f41" fmla="val 719"/>
                <a:gd name="f42" fmla="val 782"/>
                <a:gd name="f43" fmla="val 734"/>
                <a:gd name="f44" fmla="val 545"/>
                <a:gd name="f45" fmla="val 956"/>
                <a:gd name="f46" fmla="+- 0 0 -90"/>
                <a:gd name="f47" fmla="*/ f3 1 1129"/>
                <a:gd name="f48" fmla="*/ f4 1 2803"/>
                <a:gd name="f49" fmla="+- f7 0 f5"/>
                <a:gd name="f50" fmla="+- f6 0 f5"/>
                <a:gd name="f51" fmla="*/ f46 f0 1"/>
                <a:gd name="f52" fmla="*/ f50 1 1129"/>
                <a:gd name="f53" fmla="*/ f49 1 2803"/>
                <a:gd name="f54" fmla="*/ 2147483646 f50 1"/>
                <a:gd name="f55" fmla="*/ 2147483646 f49 1"/>
                <a:gd name="f56" fmla="*/ 0 f50 1"/>
                <a:gd name="f57" fmla="*/ 0 f49 1"/>
                <a:gd name="f58" fmla="*/ f51 1 f2"/>
                <a:gd name="f59" fmla="*/ f54 1 1129"/>
                <a:gd name="f60" fmla="*/ f55 1 2803"/>
                <a:gd name="f61" fmla="*/ f56 1 1129"/>
                <a:gd name="f62" fmla="*/ f57 1 280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Lst>
              <a:rect l="f72" t="f75" r="f73" b="f74"/>
              <a:pathLst>
                <a:path w="1129" h="2803">
                  <a:moveTo>
                    <a:pt x="f8" y="f9"/>
                  </a:moveTo>
                  <a:lnTo>
                    <a:pt x="f10" y="f11"/>
                  </a:lnTo>
                  <a:lnTo>
                    <a:pt x="f12" y="f13"/>
                  </a:lnTo>
                  <a:lnTo>
                    <a:pt x="f14" y="f13"/>
                  </a:lnTo>
                  <a:lnTo>
                    <a:pt x="f15" y="f16"/>
                  </a:lnTo>
                  <a:lnTo>
                    <a:pt x="f5" y="f17"/>
                  </a:lnTo>
                  <a:lnTo>
                    <a:pt x="f18" y="f19"/>
                  </a:lnTo>
                  <a:lnTo>
                    <a:pt x="f20" y="f19"/>
                  </a:lnTo>
                  <a:lnTo>
                    <a:pt x="f12" y="f21"/>
                  </a:lnTo>
                  <a:lnTo>
                    <a:pt x="f12" y="f22"/>
                  </a:lnTo>
                  <a:lnTo>
                    <a:pt x="f23" y="f24"/>
                  </a:lnTo>
                  <a:lnTo>
                    <a:pt x="f25" y="f26"/>
                  </a:lnTo>
                  <a:lnTo>
                    <a:pt x="f27" y="f28"/>
                  </a:lnTo>
                  <a:lnTo>
                    <a:pt x="f27" y="f29"/>
                  </a:lnTo>
                  <a:lnTo>
                    <a:pt x="f30" y="f31"/>
                  </a:lnTo>
                  <a:lnTo>
                    <a:pt x="f32" y="f7"/>
                  </a:lnTo>
                  <a:lnTo>
                    <a:pt x="f8" y="f33"/>
                  </a:lnTo>
                  <a:lnTo>
                    <a:pt x="f34" y="f35"/>
                  </a:lnTo>
                  <a:lnTo>
                    <a:pt x="f25" y="f36"/>
                  </a:lnTo>
                  <a:lnTo>
                    <a:pt x="f37" y="f24"/>
                  </a:lnTo>
                  <a:lnTo>
                    <a:pt x="f6" y="f38"/>
                  </a:lnTo>
                  <a:lnTo>
                    <a:pt x="f39" y="f40"/>
                  </a:lnTo>
                  <a:lnTo>
                    <a:pt x="f41" y="f42"/>
                  </a:lnTo>
                  <a:lnTo>
                    <a:pt x="f20" y="f43"/>
                  </a:lnTo>
                  <a:lnTo>
                    <a:pt x="f23" y="f44"/>
                  </a:lnTo>
                  <a:lnTo>
                    <a:pt x="f8" y="f13"/>
                  </a:lnTo>
                  <a:lnTo>
                    <a:pt x="f4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7" name="Freeform 13">
              <a:extLst>
                <a:ext uri="{FF2B5EF4-FFF2-40B4-BE49-F238E27FC236}">
                  <a16:creationId xmlns:a16="http://schemas.microsoft.com/office/drawing/2014/main" id="{77D04DB8-D2EB-4AC2-B745-DDA81DA8E38A}"/>
                </a:ext>
              </a:extLst>
            </p:cNvPr>
            <p:cNvSpPr/>
            <p:nvPr/>
          </p:nvSpPr>
          <p:spPr>
            <a:xfrm>
              <a:off x="4675299" y="425031"/>
              <a:ext cx="239353" cy="730569"/>
            </a:xfrm>
            <a:custGeom>
              <a:avLst/>
              <a:gdLst>
                <a:gd name="f0" fmla="val 10800000"/>
                <a:gd name="f1" fmla="val 5400000"/>
                <a:gd name="f2" fmla="val 180"/>
                <a:gd name="f3" fmla="val w"/>
                <a:gd name="f4" fmla="val h"/>
                <a:gd name="f5" fmla="val 0"/>
                <a:gd name="f6" fmla="val 523"/>
                <a:gd name="f7" fmla="val 1591"/>
                <a:gd name="f8" fmla="val 3"/>
                <a:gd name="f9" fmla="val 179"/>
                <a:gd name="f10" fmla="val 21"/>
                <a:gd name="f11" fmla="val 295"/>
                <a:gd name="f12" fmla="val 102"/>
                <a:gd name="f13" fmla="val 453"/>
                <a:gd name="f14" fmla="val 152"/>
                <a:gd name="f15" fmla="val 574"/>
                <a:gd name="f16" fmla="val 209"/>
                <a:gd name="f17" fmla="val 744"/>
                <a:gd name="f18" fmla="val 923"/>
                <a:gd name="f19" fmla="val 294"/>
                <a:gd name="f20" fmla="val 1089"/>
                <a:gd name="f21" fmla="val 435"/>
                <a:gd name="f22" fmla="val 1307"/>
                <a:gd name="f23" fmla="val 461"/>
                <a:gd name="f24" fmla="val 1211"/>
                <a:gd name="f25" fmla="val 340"/>
                <a:gd name="f26" fmla="val 1046"/>
                <a:gd name="f27" fmla="val 259"/>
                <a:gd name="f28" fmla="val 867"/>
                <a:gd name="f29" fmla="val 271"/>
                <a:gd name="f30" fmla="val 698"/>
                <a:gd name="f31" fmla="val 200"/>
                <a:gd name="f32" fmla="val 497"/>
                <a:gd name="f33" fmla="val 131"/>
                <a:gd name="f34" fmla="val 448"/>
                <a:gd name="f35" fmla="val 99"/>
                <a:gd name="f36" fmla="val 246"/>
                <a:gd name="f37" fmla="+- 0 0 -90"/>
                <a:gd name="f38" fmla="*/ f3 1 523"/>
                <a:gd name="f39" fmla="*/ f4 1 1591"/>
                <a:gd name="f40" fmla="+- f7 0 f5"/>
                <a:gd name="f41" fmla="+- f6 0 f5"/>
                <a:gd name="f42" fmla="*/ f37 f0 1"/>
                <a:gd name="f43" fmla="*/ f41 1 523"/>
                <a:gd name="f44" fmla="*/ f40 1 1591"/>
                <a:gd name="f45" fmla="*/ f42 1 f2"/>
                <a:gd name="f46" fmla="*/ 3 1 f43"/>
                <a:gd name="f47" fmla="*/ 179 1 f44"/>
                <a:gd name="f48" fmla="*/ 21 1 f43"/>
                <a:gd name="f49" fmla="*/ 295 1 f44"/>
                <a:gd name="f50" fmla="*/ 102 1 f43"/>
                <a:gd name="f51" fmla="*/ 453 1 f44"/>
                <a:gd name="f52" fmla="*/ 152 1 f43"/>
                <a:gd name="f53" fmla="*/ 574 1 f44"/>
                <a:gd name="f54" fmla="*/ 209 1 f43"/>
                <a:gd name="f55" fmla="*/ 744 1 f44"/>
                <a:gd name="f56" fmla="*/ 923 1 f44"/>
                <a:gd name="f57" fmla="*/ 294 1 f43"/>
                <a:gd name="f58" fmla="*/ 1089 1 f44"/>
                <a:gd name="f59" fmla="*/ 435 1 f43"/>
                <a:gd name="f60" fmla="*/ 1307 1 f44"/>
                <a:gd name="f61" fmla="*/ 523 1 f43"/>
                <a:gd name="f62" fmla="*/ 1591 1 f44"/>
                <a:gd name="f63" fmla="*/ 461 1 f43"/>
                <a:gd name="f64" fmla="*/ 1211 1 f44"/>
                <a:gd name="f65" fmla="*/ 340 1 f43"/>
                <a:gd name="f66" fmla="*/ 1046 1 f44"/>
                <a:gd name="f67" fmla="*/ 259 1 f43"/>
                <a:gd name="f68" fmla="*/ 867 1 f44"/>
                <a:gd name="f69" fmla="*/ 271 1 f43"/>
                <a:gd name="f70" fmla="*/ 698 1 f44"/>
                <a:gd name="f71" fmla="*/ 200 1 f43"/>
                <a:gd name="f72" fmla="*/ 497 1 f44"/>
                <a:gd name="f73" fmla="*/ 131 1 f43"/>
                <a:gd name="f74" fmla="*/ 448 1 f44"/>
                <a:gd name="f75" fmla="*/ 99 1 f43"/>
                <a:gd name="f76" fmla="*/ 246 1 f44"/>
                <a:gd name="f77" fmla="*/ 0 1 f43"/>
                <a:gd name="f78" fmla="*/ 0 1 f44"/>
                <a:gd name="f79" fmla="*/ f6 1 f43"/>
                <a:gd name="f80" fmla="*/ f7 1 f44"/>
                <a:gd name="f81" fmla="+- f45 0 f1"/>
                <a:gd name="f82" fmla="*/ f77 f38 1"/>
                <a:gd name="f83" fmla="*/ f79 f38 1"/>
                <a:gd name="f84" fmla="*/ f80 f39 1"/>
                <a:gd name="f85" fmla="*/ f78 f39 1"/>
                <a:gd name="f86" fmla="*/ f46 f38 1"/>
                <a:gd name="f87" fmla="*/ f47 f39 1"/>
                <a:gd name="f88" fmla="*/ f48 f38 1"/>
                <a:gd name="f89" fmla="*/ f49 f39 1"/>
                <a:gd name="f90" fmla="*/ f50 f38 1"/>
                <a:gd name="f91" fmla="*/ f51 f39 1"/>
                <a:gd name="f92" fmla="*/ f52 f38 1"/>
                <a:gd name="f93" fmla="*/ f53 f39 1"/>
                <a:gd name="f94" fmla="*/ f54 f38 1"/>
                <a:gd name="f95" fmla="*/ f55 f39 1"/>
                <a:gd name="f96" fmla="*/ f56 f39 1"/>
                <a:gd name="f97" fmla="*/ f57 f38 1"/>
                <a:gd name="f98" fmla="*/ f58 f39 1"/>
                <a:gd name="f99" fmla="*/ f59 f38 1"/>
                <a:gd name="f100" fmla="*/ f60 f39 1"/>
                <a:gd name="f101" fmla="*/ f61 f38 1"/>
                <a:gd name="f102" fmla="*/ f62 f39 1"/>
                <a:gd name="f103" fmla="*/ f63 f38 1"/>
                <a:gd name="f104" fmla="*/ f64 f39 1"/>
                <a:gd name="f105" fmla="*/ f65 f38 1"/>
                <a:gd name="f106" fmla="*/ f66 f39 1"/>
                <a:gd name="f107" fmla="*/ f67 f38 1"/>
                <a:gd name="f108" fmla="*/ f68 f39 1"/>
                <a:gd name="f109" fmla="*/ f69 f38 1"/>
                <a:gd name="f110" fmla="*/ f70 f39 1"/>
                <a:gd name="f111" fmla="*/ f71 f38 1"/>
                <a:gd name="f112" fmla="*/ f72 f39 1"/>
                <a:gd name="f113" fmla="*/ f73 f38 1"/>
                <a:gd name="f114" fmla="*/ f74 f39 1"/>
                <a:gd name="f115" fmla="*/ f75 f38 1"/>
                <a:gd name="f116" fmla="*/ f76 f39 1"/>
              </a:gdLst>
              <a:ahLst/>
              <a:cxnLst>
                <a:cxn ang="3cd4">
                  <a:pos x="hc" y="t"/>
                </a:cxn>
                <a:cxn ang="0">
                  <a:pos x="r" y="vc"/>
                </a:cxn>
                <a:cxn ang="cd4">
                  <a:pos x="hc" y="b"/>
                </a:cxn>
                <a:cxn ang="cd2">
                  <a:pos x="l" y="vc"/>
                </a:cxn>
                <a:cxn ang="f81">
                  <a:pos x="f86" y="f87"/>
                </a:cxn>
                <a:cxn ang="f81">
                  <a:pos x="f88" y="f89"/>
                </a:cxn>
                <a:cxn ang="f81">
                  <a:pos x="f90" y="f91"/>
                </a:cxn>
                <a:cxn ang="f81">
                  <a:pos x="f92" y="f93"/>
                </a:cxn>
                <a:cxn ang="f81">
                  <a:pos x="f94" y="f95"/>
                </a:cxn>
                <a:cxn ang="f81">
                  <a:pos x="f94" y="f96"/>
                </a:cxn>
                <a:cxn ang="f81">
                  <a:pos x="f97" y="f98"/>
                </a:cxn>
                <a:cxn ang="f81">
                  <a:pos x="f99" y="f100"/>
                </a:cxn>
                <a:cxn ang="f81">
                  <a:pos x="f101" y="f102"/>
                </a:cxn>
                <a:cxn ang="f81">
                  <a:pos x="f103" y="f104"/>
                </a:cxn>
                <a:cxn ang="f81">
                  <a:pos x="f105" y="f106"/>
                </a:cxn>
                <a:cxn ang="f81">
                  <a:pos x="f107" y="f108"/>
                </a:cxn>
                <a:cxn ang="f81">
                  <a:pos x="f109" y="f110"/>
                </a:cxn>
                <a:cxn ang="f81">
                  <a:pos x="f111" y="f112"/>
                </a:cxn>
                <a:cxn ang="f81">
                  <a:pos x="f113" y="f114"/>
                </a:cxn>
                <a:cxn ang="f81">
                  <a:pos x="f115" y="f116"/>
                </a:cxn>
                <a:cxn ang="f81">
                  <a:pos x="f82" y="f85"/>
                </a:cxn>
                <a:cxn ang="f81">
                  <a:pos x="f86" y="f87"/>
                </a:cxn>
              </a:cxnLst>
              <a:rect l="f82" t="f85" r="f83" b="f84"/>
              <a:pathLst>
                <a:path w="523" h="1591">
                  <a:moveTo>
                    <a:pt x="f8" y="f9"/>
                  </a:moveTo>
                  <a:lnTo>
                    <a:pt x="f10" y="f11"/>
                  </a:lnTo>
                  <a:lnTo>
                    <a:pt x="f12" y="f13"/>
                  </a:lnTo>
                  <a:lnTo>
                    <a:pt x="f14" y="f15"/>
                  </a:lnTo>
                  <a:lnTo>
                    <a:pt x="f16" y="f17"/>
                  </a:lnTo>
                  <a:lnTo>
                    <a:pt x="f16" y="f18"/>
                  </a:lnTo>
                  <a:lnTo>
                    <a:pt x="f19" y="f20"/>
                  </a:lnTo>
                  <a:lnTo>
                    <a:pt x="f21" y="f22"/>
                  </a:lnTo>
                  <a:lnTo>
                    <a:pt x="f6" y="f7"/>
                  </a:lnTo>
                  <a:lnTo>
                    <a:pt x="f23" y="f24"/>
                  </a:lnTo>
                  <a:lnTo>
                    <a:pt x="f25" y="f26"/>
                  </a:lnTo>
                  <a:lnTo>
                    <a:pt x="f27" y="f28"/>
                  </a:lnTo>
                  <a:lnTo>
                    <a:pt x="f29" y="f30"/>
                  </a:lnTo>
                  <a:lnTo>
                    <a:pt x="f31" y="f32"/>
                  </a:lnTo>
                  <a:lnTo>
                    <a:pt x="f33" y="f34"/>
                  </a:lnTo>
                  <a:lnTo>
                    <a:pt x="f35" y="f36"/>
                  </a:lnTo>
                  <a:lnTo>
                    <a:pt x="f5"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14">
              <a:extLst>
                <a:ext uri="{FF2B5EF4-FFF2-40B4-BE49-F238E27FC236}">
                  <a16:creationId xmlns:a16="http://schemas.microsoft.com/office/drawing/2014/main" id="{266AAB71-1AE0-44BB-B6BA-45085EB9ED55}"/>
                </a:ext>
              </a:extLst>
            </p:cNvPr>
            <p:cNvSpPr/>
            <p:nvPr/>
          </p:nvSpPr>
          <p:spPr>
            <a:xfrm>
              <a:off x="5123748" y="903820"/>
              <a:ext cx="319143" cy="312313"/>
            </a:xfrm>
            <a:custGeom>
              <a:avLst/>
              <a:gdLst>
                <a:gd name="f0" fmla="val 10800000"/>
                <a:gd name="f1" fmla="val 5400000"/>
                <a:gd name="f2" fmla="val 180"/>
                <a:gd name="f3" fmla="val w"/>
                <a:gd name="f4" fmla="val h"/>
                <a:gd name="f5" fmla="val 0"/>
                <a:gd name="f6" fmla="val 694"/>
                <a:gd name="f7" fmla="val 680"/>
                <a:gd name="f8" fmla="val 71"/>
                <a:gd name="f9" fmla="val 237"/>
                <a:gd name="f10" fmla="val 175"/>
                <a:gd name="f11" fmla="val 395"/>
                <a:gd name="f12" fmla="val 457"/>
                <a:gd name="f13" fmla="val 467"/>
                <a:gd name="f14" fmla="val 552"/>
                <a:gd name="f15" fmla="val 431"/>
                <a:gd name="f16" fmla="val 310"/>
                <a:gd name="f17" fmla="val 325"/>
                <a:gd name="f18" fmla="val 206"/>
                <a:gd name="f19" fmla="val 136"/>
                <a:gd name="f20" fmla="val 130"/>
                <a:gd name="f21" fmla="+- 0 0 -90"/>
                <a:gd name="f22" fmla="*/ f3 1 694"/>
                <a:gd name="f23" fmla="*/ f4 1 680"/>
                <a:gd name="f24" fmla="+- f7 0 f5"/>
                <a:gd name="f25" fmla="+- f6 0 f5"/>
                <a:gd name="f26" fmla="*/ f21 f0 1"/>
                <a:gd name="f27" fmla="*/ f25 1 694"/>
                <a:gd name="f28" fmla="*/ f24 1 680"/>
                <a:gd name="f29" fmla="*/ 2147483646 f25 1"/>
                <a:gd name="f30" fmla="*/ 2147483646 f24 1"/>
                <a:gd name="f31" fmla="*/ 0 f25 1"/>
                <a:gd name="f32" fmla="*/ 0 f24 1"/>
                <a:gd name="f33" fmla="*/ f26 1 f2"/>
                <a:gd name="f34" fmla="*/ f29 1 694"/>
                <a:gd name="f35" fmla="*/ f30 1 680"/>
                <a:gd name="f36" fmla="*/ f31 1 694"/>
                <a:gd name="f37" fmla="*/ f32 1 680"/>
                <a:gd name="f38" fmla="*/ 0 1 f27"/>
                <a:gd name="f39" fmla="*/ f6 1 f27"/>
                <a:gd name="f40" fmla="*/ 0 1 f28"/>
                <a:gd name="f41" fmla="*/ f7 1 f28"/>
                <a:gd name="f42" fmla="+- f33 0 f1"/>
                <a:gd name="f43" fmla="*/ f34 1 f27"/>
                <a:gd name="f44" fmla="*/ f35 1 f28"/>
                <a:gd name="f45" fmla="*/ f36 1 f27"/>
                <a:gd name="f46" fmla="*/ f37 1 f28"/>
                <a:gd name="f47" fmla="*/ f38 f22 1"/>
                <a:gd name="f48" fmla="*/ f39 f22 1"/>
                <a:gd name="f49" fmla="*/ f41 f23 1"/>
                <a:gd name="f50" fmla="*/ f40 f23 1"/>
                <a:gd name="f51" fmla="*/ f43 f22 1"/>
                <a:gd name="f52" fmla="*/ f44 f23 1"/>
                <a:gd name="f53" fmla="*/ f45 f22 1"/>
                <a:gd name="f54" fmla="*/ f46 f23 1"/>
              </a:gdLst>
              <a:ahLst/>
              <a:cxnLst>
                <a:cxn ang="3cd4">
                  <a:pos x="hc" y="t"/>
                </a:cxn>
                <a:cxn ang="0">
                  <a:pos x="r" y="vc"/>
                </a:cxn>
                <a:cxn ang="cd4">
                  <a:pos x="hc" y="b"/>
                </a:cxn>
                <a:cxn ang="cd2">
                  <a:pos x="l" y="vc"/>
                </a:cxn>
                <a:cxn ang="f42">
                  <a:pos x="f51" y="f52"/>
                </a:cxn>
                <a:cxn ang="f42">
                  <a:pos x="f51" y="f52"/>
                </a:cxn>
                <a:cxn ang="f42">
                  <a:pos x="f51" y="f52"/>
                </a:cxn>
                <a:cxn ang="f42">
                  <a:pos x="f51" y="f52"/>
                </a:cxn>
                <a:cxn ang="f42">
                  <a:pos x="f51" y="f52"/>
                </a:cxn>
                <a:cxn ang="f42">
                  <a:pos x="f51" y="f52"/>
                </a:cxn>
                <a:cxn ang="f42">
                  <a:pos x="f51" y="f52"/>
                </a:cxn>
                <a:cxn ang="f42">
                  <a:pos x="f51" y="f52"/>
                </a:cxn>
                <a:cxn ang="f42">
                  <a:pos x="f53" y="f54"/>
                </a:cxn>
                <a:cxn ang="f42">
                  <a:pos x="f51" y="f52"/>
                </a:cxn>
              </a:cxnLst>
              <a:rect l="f47" t="f50" r="f48" b="f49"/>
              <a:pathLst>
                <a:path w="694" h="680">
                  <a:moveTo>
                    <a:pt x="f8" y="f9"/>
                  </a:moveTo>
                  <a:lnTo>
                    <a:pt x="f10" y="f11"/>
                  </a:lnTo>
                  <a:lnTo>
                    <a:pt x="f12" y="f13"/>
                  </a:lnTo>
                  <a:lnTo>
                    <a:pt x="f6" y="f7"/>
                  </a:lnTo>
                  <a:lnTo>
                    <a:pt x="f14" y="f15"/>
                  </a:lnTo>
                  <a:lnTo>
                    <a:pt x="f16" y="f17"/>
                  </a:lnTo>
                  <a:lnTo>
                    <a:pt x="f18" y="f19"/>
                  </a:lnTo>
                  <a:lnTo>
                    <a:pt x="f20" y="f19"/>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9" name="Freeform 15">
              <a:extLst>
                <a:ext uri="{FF2B5EF4-FFF2-40B4-BE49-F238E27FC236}">
                  <a16:creationId xmlns:a16="http://schemas.microsoft.com/office/drawing/2014/main" id="{73124FD7-99F6-4477-AFD7-7562555BCD5E}"/>
                </a:ext>
              </a:extLst>
            </p:cNvPr>
            <p:cNvSpPr/>
            <p:nvPr/>
          </p:nvSpPr>
          <p:spPr>
            <a:xfrm>
              <a:off x="5283320" y="1134953"/>
              <a:ext cx="482839" cy="928692"/>
            </a:xfrm>
            <a:custGeom>
              <a:avLst/>
              <a:gdLst>
                <a:gd name="f0" fmla="val 10800000"/>
                <a:gd name="f1" fmla="val 5400000"/>
                <a:gd name="f2" fmla="val 180"/>
                <a:gd name="f3" fmla="val w"/>
                <a:gd name="f4" fmla="val h"/>
                <a:gd name="f5" fmla="val 0"/>
                <a:gd name="f6" fmla="val 1053"/>
                <a:gd name="f7" fmla="val 2023"/>
                <a:gd name="f8" fmla="val 5"/>
                <a:gd name="f9" fmla="val 115"/>
                <a:gd name="f10" fmla="val 94"/>
                <a:gd name="f11" fmla="val 388"/>
                <a:gd name="f12" fmla="val 84"/>
                <a:gd name="f13" fmla="val 603"/>
                <a:gd name="f14" fmla="val 193"/>
                <a:gd name="f15" fmla="val 856"/>
                <a:gd name="f16" fmla="val 407"/>
                <a:gd name="f17" fmla="val 1061"/>
                <a:gd name="f18" fmla="val 449"/>
                <a:gd name="f19" fmla="val 1260"/>
                <a:gd name="f20" fmla="val 565"/>
                <a:gd name="f21" fmla="val 1353"/>
                <a:gd name="f22" fmla="val 737"/>
                <a:gd name="f23" fmla="val 1547"/>
                <a:gd name="f24" fmla="val 884"/>
                <a:gd name="f25" fmla="val 1683"/>
                <a:gd name="f26" fmla="val 877"/>
                <a:gd name="f27" fmla="val 1594"/>
                <a:gd name="f28" fmla="val 762"/>
                <a:gd name="f29" fmla="val 1500"/>
                <a:gd name="f30" fmla="val 658"/>
                <a:gd name="f31" fmla="val 1322"/>
                <a:gd name="f32" fmla="val 525"/>
                <a:gd name="f33" fmla="val 1182"/>
                <a:gd name="f34" fmla="val 454"/>
                <a:gd name="f35" fmla="val 967"/>
                <a:gd name="f36" fmla="val 429"/>
                <a:gd name="f37" fmla="val 806"/>
                <a:gd name="f38" fmla="val 293"/>
                <a:gd name="f39" fmla="val 731"/>
                <a:gd name="f40" fmla="val 186"/>
                <a:gd name="f41" fmla="val 529"/>
                <a:gd name="f42" fmla="val 198"/>
                <a:gd name="f43" fmla="val 354"/>
                <a:gd name="f44" fmla="val 91"/>
                <a:gd name="f45" fmla="val 258"/>
                <a:gd name="f46" fmla="+- 0 0 -90"/>
                <a:gd name="f47" fmla="*/ f3 1 1053"/>
                <a:gd name="f48" fmla="*/ f4 1 2023"/>
                <a:gd name="f49" fmla="+- f7 0 f5"/>
                <a:gd name="f50" fmla="+- f6 0 f5"/>
                <a:gd name="f51" fmla="*/ f46 f0 1"/>
                <a:gd name="f52" fmla="*/ f50 1 1053"/>
                <a:gd name="f53" fmla="*/ f49 1 2023"/>
                <a:gd name="f54" fmla="*/ 2147483646 f50 1"/>
                <a:gd name="f55" fmla="*/ 2147483646 f49 1"/>
                <a:gd name="f56" fmla="*/ 0 f50 1"/>
                <a:gd name="f57" fmla="*/ 0 f49 1"/>
                <a:gd name="f58" fmla="*/ f51 1 f2"/>
                <a:gd name="f59" fmla="*/ f54 1 1053"/>
                <a:gd name="f60" fmla="*/ f55 1 2023"/>
                <a:gd name="f61" fmla="*/ f56 1 1053"/>
                <a:gd name="f62" fmla="*/ f57 1 202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9"/>
                </a:cxn>
                <a:cxn ang="f67">
                  <a:pos x="f76" y="f77"/>
                </a:cxn>
              </a:cxnLst>
              <a:rect l="f72" t="f75" r="f73" b="f74"/>
              <a:pathLst>
                <a:path w="1053" h="2023">
                  <a:moveTo>
                    <a:pt x="f8" y="f9"/>
                  </a:moveTo>
                  <a:lnTo>
                    <a:pt x="f10" y="f11"/>
                  </a:lnTo>
                  <a:lnTo>
                    <a:pt x="f12" y="f13"/>
                  </a:lnTo>
                  <a:lnTo>
                    <a:pt x="f14" y="f15"/>
                  </a:lnTo>
                  <a:lnTo>
                    <a:pt x="f16" y="f17"/>
                  </a:lnTo>
                  <a:lnTo>
                    <a:pt x="f18" y="f19"/>
                  </a:lnTo>
                  <a:lnTo>
                    <a:pt x="f20" y="f21"/>
                  </a:lnTo>
                  <a:lnTo>
                    <a:pt x="f22" y="f23"/>
                  </a:lnTo>
                  <a:lnTo>
                    <a:pt x="f24" y="f25"/>
                  </a:lnTo>
                  <a:lnTo>
                    <a:pt x="f6" y="f7"/>
                  </a:lnTo>
                  <a:lnTo>
                    <a:pt x="f26" y="f27"/>
                  </a:lnTo>
                  <a:lnTo>
                    <a:pt x="f28" y="f29"/>
                  </a:lnTo>
                  <a:lnTo>
                    <a:pt x="f30" y="f31"/>
                  </a:lnTo>
                  <a:lnTo>
                    <a:pt x="f32" y="f33"/>
                  </a:lnTo>
                  <a:lnTo>
                    <a:pt x="f34" y="f35"/>
                  </a:lnTo>
                  <a:lnTo>
                    <a:pt x="f36" y="f37"/>
                  </a:lnTo>
                  <a:lnTo>
                    <a:pt x="f38" y="f39"/>
                  </a:lnTo>
                  <a:lnTo>
                    <a:pt x="f40" y="f41"/>
                  </a:lnTo>
                  <a:lnTo>
                    <a:pt x="f42" y="f43"/>
                  </a:lnTo>
                  <a:lnTo>
                    <a:pt x="f44" y="f45"/>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0" name="Freeform 16">
              <a:extLst>
                <a:ext uri="{FF2B5EF4-FFF2-40B4-BE49-F238E27FC236}">
                  <a16:creationId xmlns:a16="http://schemas.microsoft.com/office/drawing/2014/main" id="{A9FE5CA3-713C-432C-90F3-B06A293F2CB2}"/>
                </a:ext>
              </a:extLst>
            </p:cNvPr>
            <p:cNvSpPr/>
            <p:nvPr/>
          </p:nvSpPr>
          <p:spPr>
            <a:xfrm>
              <a:off x="3496409" y="1240895"/>
              <a:ext cx="363163" cy="1628985"/>
            </a:xfrm>
            <a:custGeom>
              <a:avLst/>
              <a:gdLst>
                <a:gd name="f0" fmla="val 10800000"/>
                <a:gd name="f1" fmla="val 5400000"/>
                <a:gd name="f2" fmla="val 180"/>
                <a:gd name="f3" fmla="val w"/>
                <a:gd name="f4" fmla="val h"/>
                <a:gd name="f5" fmla="val 0"/>
                <a:gd name="f6" fmla="val 793"/>
                <a:gd name="f7" fmla="val 3552"/>
                <a:gd name="f8" fmla="val 639"/>
                <a:gd name="f9" fmla="val 396"/>
                <a:gd name="f10" fmla="val 486"/>
                <a:gd name="f11" fmla="val 537"/>
                <a:gd name="f12" fmla="val 284"/>
                <a:gd name="f13" fmla="val 883"/>
                <a:gd name="f14" fmla="val 254"/>
                <a:gd name="f15" fmla="val 1267"/>
                <a:gd name="f16" fmla="val 95"/>
                <a:gd name="f17" fmla="val 1554"/>
                <a:gd name="f18" fmla="val 1793"/>
                <a:gd name="f19" fmla="val 1932"/>
                <a:gd name="f20" fmla="val 2027"/>
                <a:gd name="f21" fmla="val 25"/>
                <a:gd name="f22" fmla="val 2205"/>
                <a:gd name="f23" fmla="val 84"/>
                <a:gd name="f24" fmla="val 2357"/>
                <a:gd name="f25" fmla="val 2594"/>
                <a:gd name="f26" fmla="val 2855"/>
                <a:gd name="f27" fmla="val 2997"/>
                <a:gd name="f28" fmla="val 143"/>
                <a:gd name="f29" fmla="val 3340"/>
                <a:gd name="f30" fmla="val 166"/>
                <a:gd name="f31" fmla="val 202"/>
                <a:gd name="f32" fmla="val 3233"/>
                <a:gd name="f33" fmla="val 190"/>
                <a:gd name="f34" fmla="val 2808"/>
                <a:gd name="f35" fmla="val 2559"/>
                <a:gd name="f36" fmla="val 320"/>
                <a:gd name="f37" fmla="val 2346"/>
                <a:gd name="f38" fmla="val 250"/>
                <a:gd name="f39" fmla="val 2121"/>
                <a:gd name="f40" fmla="val 177"/>
                <a:gd name="f41" fmla="val 1720"/>
                <a:gd name="f42" fmla="val 509"/>
                <a:gd name="f43" fmla="val 1472"/>
                <a:gd name="f44" fmla="val 1069"/>
                <a:gd name="f45" fmla="val 781"/>
                <a:gd name="f46" fmla="val 650"/>
                <a:gd name="f47" fmla="val 573"/>
                <a:gd name="f48" fmla="val 134"/>
                <a:gd name="f49" fmla="val 702"/>
                <a:gd name="f50" fmla="+- 0 0 -90"/>
                <a:gd name="f51" fmla="*/ f3 1 793"/>
                <a:gd name="f52" fmla="*/ f4 1 3552"/>
                <a:gd name="f53" fmla="+- f7 0 f5"/>
                <a:gd name="f54" fmla="+- f6 0 f5"/>
                <a:gd name="f55" fmla="*/ f50 f0 1"/>
                <a:gd name="f56" fmla="*/ f54 1 793"/>
                <a:gd name="f57" fmla="*/ f53 1 3552"/>
                <a:gd name="f58" fmla="*/ 2147483646 f54 1"/>
                <a:gd name="f59" fmla="*/ 2147483646 f53 1"/>
                <a:gd name="f60" fmla="*/ 0 f54 1"/>
                <a:gd name="f61" fmla="*/ 0 f53 1"/>
                <a:gd name="f62" fmla="*/ f55 1 f2"/>
                <a:gd name="f63" fmla="*/ f58 1 793"/>
                <a:gd name="f64" fmla="*/ f59 1 3552"/>
                <a:gd name="f65" fmla="*/ f60 1 793"/>
                <a:gd name="f66" fmla="*/ f61 1 3552"/>
                <a:gd name="f67" fmla="*/ 0 1 f56"/>
                <a:gd name="f68" fmla="*/ f6 1 f56"/>
                <a:gd name="f69" fmla="*/ 0 1 f57"/>
                <a:gd name="f70" fmla="*/ f7 1 f57"/>
                <a:gd name="f71" fmla="+- f62 0 f1"/>
                <a:gd name="f72" fmla="*/ f63 1 f56"/>
                <a:gd name="f73" fmla="*/ f64 1 f57"/>
                <a:gd name="f74" fmla="*/ f65 1 f56"/>
                <a:gd name="f75" fmla="*/ f66 1 f57"/>
                <a:gd name="f76" fmla="*/ f67 f51 1"/>
                <a:gd name="f77" fmla="*/ f68 f51 1"/>
                <a:gd name="f78" fmla="*/ f70 f52 1"/>
                <a:gd name="f79" fmla="*/ f69 f52 1"/>
                <a:gd name="f80" fmla="*/ f72 f51 1"/>
                <a:gd name="f81" fmla="*/ f73 f52 1"/>
                <a:gd name="f82" fmla="*/ f74 f51 1"/>
                <a:gd name="f83" fmla="*/ f75 f52 1"/>
              </a:gdLst>
              <a:ahLst/>
              <a:cxnLst>
                <a:cxn ang="3cd4">
                  <a:pos x="hc" y="t"/>
                </a:cxn>
                <a:cxn ang="0">
                  <a:pos x="r" y="vc"/>
                </a:cxn>
                <a:cxn ang="cd4">
                  <a:pos x="hc" y="b"/>
                </a:cxn>
                <a:cxn ang="cd2">
                  <a:pos x="l" y="vc"/>
                </a:cxn>
                <a:cxn ang="f71">
                  <a:pos x="f80" y="f81"/>
                </a:cxn>
                <a:cxn ang="f71">
                  <a:pos x="f80" y="f81"/>
                </a:cxn>
                <a:cxn ang="f71">
                  <a:pos x="f80" y="f81"/>
                </a:cxn>
                <a:cxn ang="f71">
                  <a:pos x="f80" y="f81"/>
                </a:cxn>
                <a:cxn ang="f71">
                  <a:pos x="f80" y="f81"/>
                </a:cxn>
                <a:cxn ang="f71">
                  <a:pos x="f82" y="f81"/>
                </a:cxn>
                <a:cxn ang="f71">
                  <a:pos x="f82" y="f81"/>
                </a:cxn>
                <a:cxn ang="f71">
                  <a:pos x="f82" y="f81"/>
                </a:cxn>
                <a:cxn ang="f71">
                  <a:pos x="f80" y="f81"/>
                </a:cxn>
                <a:cxn ang="f71">
                  <a:pos x="f80" y="f81"/>
                </a:cxn>
                <a:cxn ang="f71">
                  <a:pos x="f82" y="f81"/>
                </a:cxn>
                <a:cxn ang="f71">
                  <a:pos x="f82"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3"/>
                </a:cxn>
                <a:cxn ang="f71">
                  <a:pos x="f80" y="f81"/>
                </a:cxn>
              </a:cxnLst>
              <a:rect l="f76" t="f79" r="f77" b="f78"/>
              <a:pathLst>
                <a:path w="793" h="3552">
                  <a:moveTo>
                    <a:pt x="f8" y="f9"/>
                  </a:moveTo>
                  <a:lnTo>
                    <a:pt x="f10" y="f11"/>
                  </a:lnTo>
                  <a:lnTo>
                    <a:pt x="f12" y="f13"/>
                  </a:lnTo>
                  <a:lnTo>
                    <a:pt x="f14" y="f15"/>
                  </a:lnTo>
                  <a:lnTo>
                    <a:pt x="f16" y="f17"/>
                  </a:lnTo>
                  <a:lnTo>
                    <a:pt x="f5" y="f18"/>
                  </a:lnTo>
                  <a:lnTo>
                    <a:pt x="f5" y="f19"/>
                  </a:lnTo>
                  <a:lnTo>
                    <a:pt x="f5" y="f20"/>
                  </a:lnTo>
                  <a:lnTo>
                    <a:pt x="f21" y="f22"/>
                  </a:lnTo>
                  <a:lnTo>
                    <a:pt x="f23" y="f24"/>
                  </a:lnTo>
                  <a:lnTo>
                    <a:pt x="f5" y="f25"/>
                  </a:lnTo>
                  <a:lnTo>
                    <a:pt x="f5" y="f26"/>
                  </a:lnTo>
                  <a:lnTo>
                    <a:pt x="f23" y="f27"/>
                  </a:lnTo>
                  <a:lnTo>
                    <a:pt x="f28" y="f29"/>
                  </a:lnTo>
                  <a:lnTo>
                    <a:pt x="f30" y="f7"/>
                  </a:lnTo>
                  <a:lnTo>
                    <a:pt x="f31" y="f32"/>
                  </a:lnTo>
                  <a:lnTo>
                    <a:pt x="f33" y="f27"/>
                  </a:lnTo>
                  <a:lnTo>
                    <a:pt x="f28" y="f34"/>
                  </a:lnTo>
                  <a:lnTo>
                    <a:pt x="f28" y="f35"/>
                  </a:lnTo>
                  <a:lnTo>
                    <a:pt x="f36" y="f37"/>
                  </a:lnTo>
                  <a:lnTo>
                    <a:pt x="f38" y="f39"/>
                  </a:lnTo>
                  <a:lnTo>
                    <a:pt x="f40" y="f19"/>
                  </a:lnTo>
                  <a:lnTo>
                    <a:pt x="f36" y="f41"/>
                  </a:lnTo>
                  <a:lnTo>
                    <a:pt x="f42" y="f43"/>
                  </a:lnTo>
                  <a:lnTo>
                    <a:pt x="f8" y="f44"/>
                  </a:lnTo>
                  <a:lnTo>
                    <a:pt x="f8" y="f45"/>
                  </a:lnTo>
                  <a:lnTo>
                    <a:pt x="f46" y="f47"/>
                  </a:lnTo>
                  <a:lnTo>
                    <a:pt x="f6" y="f9"/>
                  </a:lnTo>
                  <a:lnTo>
                    <a:pt x="f6" y="f48"/>
                  </a:lnTo>
                  <a:lnTo>
                    <a:pt x="f4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1" name="Freeform 17">
              <a:extLst>
                <a:ext uri="{FF2B5EF4-FFF2-40B4-BE49-F238E27FC236}">
                  <a16:creationId xmlns:a16="http://schemas.microsoft.com/office/drawing/2014/main" id="{CB18475E-0A64-4734-84A9-FB30BBCCA4BB}"/>
                </a:ext>
              </a:extLst>
            </p:cNvPr>
            <p:cNvSpPr/>
            <p:nvPr/>
          </p:nvSpPr>
          <p:spPr>
            <a:xfrm>
              <a:off x="4440070" y="1324819"/>
              <a:ext cx="866631" cy="4142634"/>
            </a:xfrm>
            <a:custGeom>
              <a:avLst/>
              <a:gdLst>
                <a:gd name="f0" fmla="val 10800000"/>
                <a:gd name="f1" fmla="val 5400000"/>
                <a:gd name="f2" fmla="val 180"/>
                <a:gd name="f3" fmla="val w"/>
                <a:gd name="f4" fmla="val h"/>
                <a:gd name="f5" fmla="val 0"/>
                <a:gd name="f6" fmla="val 1890"/>
                <a:gd name="f7" fmla="val 9035"/>
                <a:gd name="f8" fmla="val 874"/>
                <a:gd name="f9" fmla="val 935"/>
                <a:gd name="f10" fmla="val 698"/>
                <a:gd name="f11" fmla="val 1124"/>
                <a:gd name="f12" fmla="val 627"/>
                <a:gd name="f13" fmla="val 1277"/>
                <a:gd name="f14" fmla="val 457"/>
                <a:gd name="f15" fmla="val 1668"/>
                <a:gd name="f16" fmla="val 1998"/>
                <a:gd name="f17" fmla="val 93"/>
                <a:gd name="f18" fmla="val 2744"/>
                <a:gd name="f19" fmla="val 207"/>
                <a:gd name="f20" fmla="val 3086"/>
                <a:gd name="f21" fmla="val 512"/>
                <a:gd name="f22" fmla="val 3488"/>
                <a:gd name="f23" fmla="val 3973"/>
                <a:gd name="f24" fmla="val 566"/>
                <a:gd name="f25" fmla="val 4316"/>
                <a:gd name="f26" fmla="val 4696"/>
                <a:gd name="f27" fmla="val 5299"/>
                <a:gd name="f28" fmla="val 5752"/>
                <a:gd name="f29" fmla="val 6161"/>
                <a:gd name="f30" fmla="val 6434"/>
                <a:gd name="f31" fmla="val 768"/>
                <a:gd name="f32" fmla="val 7048"/>
                <a:gd name="f33" fmla="val 744"/>
                <a:gd name="f34" fmla="val 7451"/>
                <a:gd name="f35" fmla="val 8077"/>
                <a:gd name="f36" fmla="val 8598"/>
                <a:gd name="f37" fmla="val 732"/>
                <a:gd name="f38" fmla="val 8573"/>
                <a:gd name="f39" fmla="val 8089"/>
                <a:gd name="f40" fmla="val 7426"/>
                <a:gd name="f41" fmla="val 1016"/>
                <a:gd name="f42" fmla="val 946"/>
                <a:gd name="f43" fmla="val 6375"/>
                <a:gd name="f44" fmla="val 814"/>
                <a:gd name="f45" fmla="val 5913"/>
                <a:gd name="f46" fmla="val 957"/>
                <a:gd name="f47" fmla="val 5570"/>
                <a:gd name="f48" fmla="val 1146"/>
                <a:gd name="f49" fmla="val 5133"/>
                <a:gd name="f50" fmla="val 4730"/>
                <a:gd name="f51" fmla="val 1319"/>
                <a:gd name="f52" fmla="val 3784"/>
                <a:gd name="f53" fmla="val 1419"/>
                <a:gd name="f54" fmla="val 3465"/>
                <a:gd name="f55" fmla="val 2721"/>
                <a:gd name="f56" fmla="val 1594"/>
                <a:gd name="f57" fmla="val 1753"/>
                <a:gd name="f58" fmla="val 1066"/>
                <a:gd name="f59" fmla="val 1701"/>
                <a:gd name="f60" fmla="val 355"/>
                <a:gd name="f61" fmla="val 1169"/>
                <a:gd name="f62" fmla="val 851"/>
                <a:gd name="f63" fmla="val 496"/>
                <a:gd name="f64" fmla="val 773"/>
                <a:gd name="f65" fmla="val 599"/>
                <a:gd name="f66" fmla="val 769"/>
                <a:gd name="f67" fmla="+- 0 0 -90"/>
                <a:gd name="f68" fmla="*/ f3 1 1890"/>
                <a:gd name="f69" fmla="*/ f4 1 9035"/>
                <a:gd name="f70" fmla="+- f7 0 f5"/>
                <a:gd name="f71" fmla="+- f6 0 f5"/>
                <a:gd name="f72" fmla="*/ f67 f0 1"/>
                <a:gd name="f73" fmla="*/ f71 1 1890"/>
                <a:gd name="f74" fmla="*/ f70 1 9035"/>
                <a:gd name="f75" fmla="*/ 2147483646 f71 1"/>
                <a:gd name="f76" fmla="*/ 2147483646 f70 1"/>
                <a:gd name="f77" fmla="*/ 0 f71 1"/>
                <a:gd name="f78" fmla="*/ 0 f70 1"/>
                <a:gd name="f79" fmla="*/ f72 1 f2"/>
                <a:gd name="f80" fmla="*/ f75 1 1890"/>
                <a:gd name="f81" fmla="*/ f76 1 9035"/>
                <a:gd name="f82" fmla="*/ f77 1 1890"/>
                <a:gd name="f83" fmla="*/ f78 1 9035"/>
                <a:gd name="f84" fmla="*/ 0 1 f73"/>
                <a:gd name="f85" fmla="*/ f6 1 f73"/>
                <a:gd name="f86" fmla="*/ 0 1 f74"/>
                <a:gd name="f87" fmla="*/ f7 1 f74"/>
                <a:gd name="f88" fmla="+- f79 0 f1"/>
                <a:gd name="f89" fmla="*/ f80 1 f73"/>
                <a:gd name="f90" fmla="*/ f81 1 f74"/>
                <a:gd name="f91" fmla="*/ f82 1 f73"/>
                <a:gd name="f92" fmla="*/ f83 1 f74"/>
                <a:gd name="f93" fmla="*/ f84 f68 1"/>
                <a:gd name="f94" fmla="*/ f85 f68 1"/>
                <a:gd name="f95" fmla="*/ f87 f69 1"/>
                <a:gd name="f96" fmla="*/ f86 f69 1"/>
                <a:gd name="f97" fmla="*/ f89 f68 1"/>
                <a:gd name="f98" fmla="*/ f90 f69 1"/>
                <a:gd name="f99" fmla="*/ f91 f68 1"/>
                <a:gd name="f100" fmla="*/ f92 f69 1"/>
              </a:gdLst>
              <a:ahLst/>
              <a:cxnLst>
                <a:cxn ang="3cd4">
                  <a:pos x="hc" y="t"/>
                </a:cxn>
                <a:cxn ang="0">
                  <a:pos x="r" y="vc"/>
                </a:cxn>
                <a:cxn ang="cd4">
                  <a:pos x="hc" y="b"/>
                </a:cxn>
                <a:cxn ang="cd2">
                  <a:pos x="l" y="vc"/>
                </a:cxn>
                <a:cxn ang="f88">
                  <a:pos x="f97" y="f98"/>
                </a:cxn>
                <a:cxn ang="f88">
                  <a:pos x="f97" y="f98"/>
                </a:cxn>
                <a:cxn ang="f88">
                  <a:pos x="f97" y="f98"/>
                </a:cxn>
                <a:cxn ang="f88">
                  <a:pos x="f97" y="f98"/>
                </a:cxn>
                <a:cxn ang="f88">
                  <a:pos x="f99"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100"/>
                </a:cxn>
                <a:cxn ang="f88">
                  <a:pos x="f97" y="f98"/>
                </a:cxn>
                <a:cxn ang="f88">
                  <a:pos x="f97" y="f98"/>
                </a:cxn>
                <a:cxn ang="f88">
                  <a:pos x="f97" y="f98"/>
                </a:cxn>
                <a:cxn ang="f88">
                  <a:pos x="f97" y="f98"/>
                </a:cxn>
                <a:cxn ang="f88">
                  <a:pos x="f97" y="f98"/>
                </a:cxn>
              </a:cxnLst>
              <a:rect l="f93" t="f96" r="f94" b="f95"/>
              <a:pathLst>
                <a:path w="1890" h="9035">
                  <a:moveTo>
                    <a:pt x="f8" y="f9"/>
                  </a:moveTo>
                  <a:lnTo>
                    <a:pt x="f10" y="f11"/>
                  </a:lnTo>
                  <a:lnTo>
                    <a:pt x="f12" y="f13"/>
                  </a:lnTo>
                  <a:lnTo>
                    <a:pt x="f14" y="f15"/>
                  </a:lnTo>
                  <a:lnTo>
                    <a:pt x="f5" y="f16"/>
                  </a:lnTo>
                  <a:lnTo>
                    <a:pt x="f17" y="f18"/>
                  </a:lnTo>
                  <a:lnTo>
                    <a:pt x="f19" y="f20"/>
                  </a:lnTo>
                  <a:lnTo>
                    <a:pt x="f21" y="f22"/>
                  </a:lnTo>
                  <a:lnTo>
                    <a:pt x="f14" y="f23"/>
                  </a:lnTo>
                  <a:lnTo>
                    <a:pt x="f24" y="f25"/>
                  </a:lnTo>
                  <a:lnTo>
                    <a:pt x="f12" y="f26"/>
                  </a:lnTo>
                  <a:lnTo>
                    <a:pt x="f12" y="f27"/>
                  </a:lnTo>
                  <a:lnTo>
                    <a:pt x="f21" y="f28"/>
                  </a:lnTo>
                  <a:lnTo>
                    <a:pt x="f21" y="f29"/>
                  </a:lnTo>
                  <a:lnTo>
                    <a:pt x="f12" y="f30"/>
                  </a:lnTo>
                  <a:lnTo>
                    <a:pt x="f31" y="f32"/>
                  </a:lnTo>
                  <a:lnTo>
                    <a:pt x="f33" y="f34"/>
                  </a:lnTo>
                  <a:lnTo>
                    <a:pt x="f31" y="f35"/>
                  </a:lnTo>
                  <a:lnTo>
                    <a:pt x="f12" y="f36"/>
                  </a:lnTo>
                  <a:lnTo>
                    <a:pt x="f12" y="f7"/>
                  </a:lnTo>
                  <a:lnTo>
                    <a:pt x="f37" y="f38"/>
                  </a:lnTo>
                  <a:lnTo>
                    <a:pt x="f8" y="f39"/>
                  </a:lnTo>
                  <a:lnTo>
                    <a:pt x="f8" y="f40"/>
                  </a:lnTo>
                  <a:lnTo>
                    <a:pt x="f41" y="f32"/>
                  </a:lnTo>
                  <a:lnTo>
                    <a:pt x="f42" y="f43"/>
                  </a:lnTo>
                  <a:lnTo>
                    <a:pt x="f44" y="f45"/>
                  </a:lnTo>
                  <a:lnTo>
                    <a:pt x="f46" y="f47"/>
                  </a:lnTo>
                  <a:lnTo>
                    <a:pt x="f48" y="f49"/>
                  </a:lnTo>
                  <a:lnTo>
                    <a:pt x="f48" y="f50"/>
                  </a:lnTo>
                  <a:lnTo>
                    <a:pt x="f51" y="f52"/>
                  </a:lnTo>
                  <a:lnTo>
                    <a:pt x="f53" y="f54"/>
                  </a:lnTo>
                  <a:lnTo>
                    <a:pt x="f53" y="f55"/>
                  </a:lnTo>
                  <a:lnTo>
                    <a:pt x="f6" y="f56"/>
                  </a:lnTo>
                  <a:lnTo>
                    <a:pt x="f57" y="f58"/>
                  </a:lnTo>
                  <a:lnTo>
                    <a:pt x="f59" y="f60"/>
                  </a:lnTo>
                  <a:lnTo>
                    <a:pt x="f51" y="f5"/>
                  </a:lnTo>
                  <a:lnTo>
                    <a:pt x="f61" y="f60"/>
                  </a:lnTo>
                  <a:lnTo>
                    <a:pt x="f62" y="f63"/>
                  </a:lnTo>
                  <a:lnTo>
                    <a:pt x="f64" y="f65"/>
                  </a:lnTo>
                  <a:lnTo>
                    <a:pt x="f64" y="f66"/>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2" name="Freeform 18">
              <a:extLst>
                <a:ext uri="{FF2B5EF4-FFF2-40B4-BE49-F238E27FC236}">
                  <a16:creationId xmlns:a16="http://schemas.microsoft.com/office/drawing/2014/main" id="{3EC15F50-9C1E-4E2C-BD84-9C16A625ED07}"/>
                </a:ext>
              </a:extLst>
            </p:cNvPr>
            <p:cNvSpPr/>
            <p:nvPr/>
          </p:nvSpPr>
          <p:spPr>
            <a:xfrm>
              <a:off x="3677991" y="2126930"/>
              <a:ext cx="485592" cy="2993809"/>
            </a:xfrm>
            <a:custGeom>
              <a:avLst/>
              <a:gdLst>
                <a:gd name="f0" fmla="val 10800000"/>
                <a:gd name="f1" fmla="val 5400000"/>
                <a:gd name="f2" fmla="val 180"/>
                <a:gd name="f3" fmla="val w"/>
                <a:gd name="f4" fmla="val h"/>
                <a:gd name="f5" fmla="val 0"/>
                <a:gd name="f6" fmla="val 1058"/>
                <a:gd name="f7" fmla="val 6528"/>
                <a:gd name="f8" fmla="val 644"/>
                <a:gd name="f9" fmla="val 261"/>
                <a:gd name="f10" fmla="val 337"/>
                <a:gd name="f11" fmla="val 675"/>
                <a:gd name="f12" fmla="val 194"/>
                <a:gd name="f13" fmla="val 1076"/>
                <a:gd name="f14" fmla="val 1290"/>
                <a:gd name="f15" fmla="val 1774"/>
                <a:gd name="f16" fmla="val 2141"/>
                <a:gd name="f17" fmla="val 124"/>
                <a:gd name="f18" fmla="val 2566"/>
                <a:gd name="f19" fmla="val 3016"/>
                <a:gd name="f20" fmla="val 253"/>
                <a:gd name="f21" fmla="val 3394"/>
                <a:gd name="f22" fmla="val 3808"/>
                <a:gd name="f23" fmla="val 321"/>
                <a:gd name="f24" fmla="val 4234"/>
                <a:gd name="f25" fmla="val 389"/>
                <a:gd name="f26" fmla="val 5085"/>
                <a:gd name="f27" fmla="val 667"/>
                <a:gd name="f28" fmla="val 5653"/>
                <a:gd name="f29" fmla="val 731"/>
                <a:gd name="f30" fmla="val 5901"/>
                <a:gd name="f31" fmla="val 6268"/>
                <a:gd name="f32" fmla="val 810"/>
                <a:gd name="f33" fmla="val 6115"/>
                <a:gd name="f34" fmla="val 5806"/>
                <a:gd name="f35" fmla="val 5547"/>
                <a:gd name="f36" fmla="val 5298"/>
                <a:gd name="f37" fmla="val 574"/>
                <a:gd name="f38" fmla="val 4991"/>
                <a:gd name="f39" fmla="val 514"/>
                <a:gd name="f40" fmla="val 4612"/>
                <a:gd name="f41" fmla="val 405"/>
                <a:gd name="f42" fmla="val 4002"/>
                <a:gd name="f43" fmla="val 467"/>
                <a:gd name="f44" fmla="val 3536"/>
                <a:gd name="f45" fmla="val 4116"/>
                <a:gd name="f46" fmla="val 4281"/>
                <a:gd name="f47" fmla="val 4494"/>
                <a:gd name="f48" fmla="val 4730"/>
                <a:gd name="f49" fmla="val 894"/>
                <a:gd name="f50" fmla="val 1010"/>
                <a:gd name="f51" fmla="val 5026"/>
                <a:gd name="f52" fmla="val 4778"/>
                <a:gd name="f53" fmla="val 4364"/>
                <a:gd name="f54" fmla="val 4127"/>
                <a:gd name="f55" fmla="val 3642"/>
                <a:gd name="f56" fmla="val 845"/>
                <a:gd name="f57" fmla="val 656"/>
                <a:gd name="f58" fmla="val 2519"/>
                <a:gd name="f59" fmla="val 1963"/>
                <a:gd name="f60" fmla="val 1301"/>
                <a:gd name="f61" fmla="val 438"/>
                <a:gd name="f62" fmla="+- 0 0 -90"/>
                <a:gd name="f63" fmla="*/ f3 1 1058"/>
                <a:gd name="f64" fmla="*/ f4 1 6528"/>
                <a:gd name="f65" fmla="+- f7 0 f5"/>
                <a:gd name="f66" fmla="+- f6 0 f5"/>
                <a:gd name="f67" fmla="*/ f62 f0 1"/>
                <a:gd name="f68" fmla="*/ f66 1 1058"/>
                <a:gd name="f69" fmla="*/ f65 1 6528"/>
                <a:gd name="f70" fmla="*/ 2147483646 f66 1"/>
                <a:gd name="f71" fmla="*/ 2147483646 f65 1"/>
                <a:gd name="f72" fmla="*/ 0 f66 1"/>
                <a:gd name="f73" fmla="*/ 0 f65 1"/>
                <a:gd name="f74" fmla="*/ f67 1 f2"/>
                <a:gd name="f75" fmla="*/ f70 1 1058"/>
                <a:gd name="f76" fmla="*/ f71 1 6528"/>
                <a:gd name="f77" fmla="*/ f72 1 1058"/>
                <a:gd name="f78" fmla="*/ f73 1 6528"/>
                <a:gd name="f79" fmla="*/ 0 1 f68"/>
                <a:gd name="f80" fmla="*/ f6 1 f68"/>
                <a:gd name="f81" fmla="*/ 0 1 f69"/>
                <a:gd name="f82" fmla="*/ f7 1 f69"/>
                <a:gd name="f83" fmla="+- f74 0 f1"/>
                <a:gd name="f84" fmla="*/ f75 1 f68"/>
                <a:gd name="f85" fmla="*/ f76 1 f69"/>
                <a:gd name="f86" fmla="*/ f77 1 f68"/>
                <a:gd name="f87" fmla="*/ f78 1 f69"/>
                <a:gd name="f88" fmla="*/ f79 f63 1"/>
                <a:gd name="f89" fmla="*/ f80 f63 1"/>
                <a:gd name="f90" fmla="*/ f82 f64 1"/>
                <a:gd name="f91" fmla="*/ f81 f64 1"/>
                <a:gd name="f92" fmla="*/ f84 f63 1"/>
                <a:gd name="f93" fmla="*/ f85 f64 1"/>
                <a:gd name="f94" fmla="*/ f86 f63 1"/>
                <a:gd name="f95" fmla="*/ f87 f64 1"/>
              </a:gdLst>
              <a:ahLst/>
              <a:cxnLst>
                <a:cxn ang="3cd4">
                  <a:pos x="hc" y="t"/>
                </a:cxn>
                <a:cxn ang="0">
                  <a:pos x="r" y="vc"/>
                </a:cxn>
                <a:cxn ang="cd4">
                  <a:pos x="hc" y="b"/>
                </a:cxn>
                <a:cxn ang="cd2">
                  <a:pos x="l" y="vc"/>
                </a:cxn>
                <a:cxn ang="f83">
                  <a:pos x="f92" y="f93"/>
                </a:cxn>
                <a:cxn ang="f83">
                  <a:pos x="f92" y="f93"/>
                </a:cxn>
                <a:cxn ang="f83">
                  <a:pos x="f92" y="f93"/>
                </a:cxn>
                <a:cxn ang="f83">
                  <a:pos x="f94" y="f93"/>
                </a:cxn>
                <a:cxn ang="f83">
                  <a:pos x="f94" y="f93"/>
                </a:cxn>
                <a:cxn ang="f83">
                  <a:pos x="f94"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5"/>
                </a:cxn>
                <a:cxn ang="f83">
                  <a:pos x="f92" y="f93"/>
                </a:cxn>
              </a:cxnLst>
              <a:rect l="f88" t="f91" r="f89" b="f90"/>
              <a:pathLst>
                <a:path w="1058" h="6528">
                  <a:moveTo>
                    <a:pt x="f8" y="f9"/>
                  </a:moveTo>
                  <a:lnTo>
                    <a:pt x="f10" y="f11"/>
                  </a:lnTo>
                  <a:lnTo>
                    <a:pt x="f12" y="f13"/>
                  </a:lnTo>
                  <a:lnTo>
                    <a:pt x="f5" y="f14"/>
                  </a:lnTo>
                  <a:lnTo>
                    <a:pt x="f5" y="f15"/>
                  </a:lnTo>
                  <a:lnTo>
                    <a:pt x="f5" y="f16"/>
                  </a:lnTo>
                  <a:lnTo>
                    <a:pt x="f17" y="f18"/>
                  </a:lnTo>
                  <a:lnTo>
                    <a:pt x="f12" y="f19"/>
                  </a:lnTo>
                  <a:lnTo>
                    <a:pt x="f20" y="f21"/>
                  </a:lnTo>
                  <a:lnTo>
                    <a:pt x="f20" y="f22"/>
                  </a:lnTo>
                  <a:lnTo>
                    <a:pt x="f23" y="f24"/>
                  </a:lnTo>
                  <a:lnTo>
                    <a:pt x="f25" y="f26"/>
                  </a:lnTo>
                  <a:lnTo>
                    <a:pt x="f27" y="f28"/>
                  </a:lnTo>
                  <a:lnTo>
                    <a:pt x="f29" y="f30"/>
                  </a:lnTo>
                  <a:lnTo>
                    <a:pt x="f29" y="f31"/>
                  </a:lnTo>
                  <a:lnTo>
                    <a:pt x="f29" y="f7"/>
                  </a:lnTo>
                  <a:lnTo>
                    <a:pt x="f32" y="f33"/>
                  </a:lnTo>
                  <a:lnTo>
                    <a:pt x="f32" y="f34"/>
                  </a:lnTo>
                  <a:lnTo>
                    <a:pt x="f32" y="f35"/>
                  </a:lnTo>
                  <a:lnTo>
                    <a:pt x="f29" y="f36"/>
                  </a:lnTo>
                  <a:lnTo>
                    <a:pt x="f37" y="f38"/>
                  </a:lnTo>
                  <a:lnTo>
                    <a:pt x="f39" y="f40"/>
                  </a:lnTo>
                  <a:lnTo>
                    <a:pt x="f41" y="f42"/>
                  </a:lnTo>
                  <a:lnTo>
                    <a:pt x="f43" y="f44"/>
                  </a:lnTo>
                  <a:lnTo>
                    <a:pt x="f37" y="f22"/>
                  </a:lnTo>
                  <a:lnTo>
                    <a:pt x="f37" y="f45"/>
                  </a:lnTo>
                  <a:lnTo>
                    <a:pt x="f37" y="f46"/>
                  </a:lnTo>
                  <a:lnTo>
                    <a:pt x="f29" y="f47"/>
                  </a:lnTo>
                  <a:lnTo>
                    <a:pt x="f29" y="f48"/>
                  </a:lnTo>
                  <a:lnTo>
                    <a:pt x="f49" y="f36"/>
                  </a:lnTo>
                  <a:lnTo>
                    <a:pt x="f49" y="f35"/>
                  </a:lnTo>
                  <a:lnTo>
                    <a:pt x="f50" y="f51"/>
                  </a:lnTo>
                  <a:lnTo>
                    <a:pt x="f49" y="f52"/>
                  </a:lnTo>
                  <a:lnTo>
                    <a:pt x="f49" y="f53"/>
                  </a:lnTo>
                  <a:lnTo>
                    <a:pt x="f32" y="f54"/>
                  </a:lnTo>
                  <a:lnTo>
                    <a:pt x="f49" y="f55"/>
                  </a:lnTo>
                  <a:lnTo>
                    <a:pt x="f56" y="f21"/>
                  </a:lnTo>
                  <a:lnTo>
                    <a:pt x="f57" y="f19"/>
                  </a:lnTo>
                  <a:lnTo>
                    <a:pt x="f29" y="f58"/>
                  </a:lnTo>
                  <a:lnTo>
                    <a:pt x="f49" y="f59"/>
                  </a:lnTo>
                  <a:lnTo>
                    <a:pt x="f29" y="f60"/>
                  </a:lnTo>
                  <a:lnTo>
                    <a:pt x="f50" y="f61"/>
                  </a:lnTo>
                  <a:lnTo>
                    <a:pt x="f6"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3" name="Freeform 19">
              <a:extLst>
                <a:ext uri="{FF2B5EF4-FFF2-40B4-BE49-F238E27FC236}">
                  <a16:creationId xmlns:a16="http://schemas.microsoft.com/office/drawing/2014/main" id="{296C9B7F-687C-42BE-98EF-1ADB4C826554}"/>
                </a:ext>
              </a:extLst>
            </p:cNvPr>
            <p:cNvSpPr/>
            <p:nvPr/>
          </p:nvSpPr>
          <p:spPr>
            <a:xfrm>
              <a:off x="4873386" y="3422964"/>
              <a:ext cx="486963" cy="2565925"/>
            </a:xfrm>
            <a:custGeom>
              <a:avLst/>
              <a:gdLst>
                <a:gd name="f0" fmla="val 10800000"/>
                <a:gd name="f1" fmla="val 5400000"/>
                <a:gd name="f2" fmla="val 180"/>
                <a:gd name="f3" fmla="val w"/>
                <a:gd name="f4" fmla="val h"/>
                <a:gd name="f5" fmla="val 0"/>
                <a:gd name="f6" fmla="val 1062"/>
                <a:gd name="f7" fmla="val 5593"/>
                <a:gd name="f8" fmla="val 425"/>
                <a:gd name="f9" fmla="val 1241"/>
                <a:gd name="f10" fmla="val 282"/>
                <a:gd name="f11" fmla="val 1418"/>
                <a:gd name="f12" fmla="val 1607"/>
                <a:gd name="f13" fmla="val 189"/>
                <a:gd name="f14" fmla="val 1832"/>
                <a:gd name="f15" fmla="val 2235"/>
                <a:gd name="f16" fmla="val 307"/>
                <a:gd name="f17" fmla="val 2460"/>
                <a:gd name="f18" fmla="val 3452"/>
                <a:gd name="f19" fmla="val 3962"/>
                <a:gd name="f20" fmla="val 82"/>
                <a:gd name="f21" fmla="val 4257"/>
                <a:gd name="f22" fmla="val 5026"/>
                <a:gd name="f23" fmla="val 212"/>
                <a:gd name="f24" fmla="val 4919"/>
                <a:gd name="f25" fmla="val 4351"/>
                <a:gd name="f26" fmla="val 4032"/>
                <a:gd name="f27" fmla="val 3701"/>
                <a:gd name="f28" fmla="val 637"/>
                <a:gd name="f29" fmla="val 3299"/>
                <a:gd name="f30" fmla="val 709"/>
                <a:gd name="f31" fmla="val 2861"/>
                <a:gd name="f32" fmla="val 892"/>
                <a:gd name="f33" fmla="val 2506"/>
                <a:gd name="f34" fmla="val 944"/>
                <a:gd name="f35" fmla="val 2128"/>
                <a:gd name="f36" fmla="val 1051"/>
                <a:gd name="f37" fmla="val 1655"/>
                <a:gd name="f38" fmla="val 1229"/>
                <a:gd name="f39" fmla="val 981"/>
                <a:gd name="f40" fmla="val 756"/>
                <a:gd name="f41" fmla="val 778"/>
                <a:gd name="f42" fmla="val 460"/>
                <a:gd name="f43" fmla="val 508"/>
                <a:gd name="f44" fmla="val 330"/>
                <a:gd name="f45" fmla="val 768"/>
                <a:gd name="f46" fmla="+- 0 0 -90"/>
                <a:gd name="f47" fmla="*/ f3 1 1062"/>
                <a:gd name="f48" fmla="*/ f4 1 5593"/>
                <a:gd name="f49" fmla="+- f7 0 f5"/>
                <a:gd name="f50" fmla="+- f6 0 f5"/>
                <a:gd name="f51" fmla="*/ f46 f0 1"/>
                <a:gd name="f52" fmla="*/ f50 1 1062"/>
                <a:gd name="f53" fmla="*/ f49 1 5593"/>
                <a:gd name="f54" fmla="*/ 2147483646 f50 1"/>
                <a:gd name="f55" fmla="*/ 2147483646 f49 1"/>
                <a:gd name="f56" fmla="*/ 0 f50 1"/>
                <a:gd name="f57" fmla="*/ 0 f49 1"/>
                <a:gd name="f58" fmla="*/ f51 1 f2"/>
                <a:gd name="f59" fmla="*/ f54 1 1062"/>
                <a:gd name="f60" fmla="*/ f55 1 5593"/>
                <a:gd name="f61" fmla="*/ f56 1 1062"/>
                <a:gd name="f62" fmla="*/ f57 1 559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 ang="f67">
                  <a:pos x="f76" y="f77"/>
                </a:cxn>
                <a:cxn ang="f67">
                  <a:pos x="f76" y="f77"/>
                </a:cxn>
              </a:cxnLst>
              <a:rect l="f72" t="f75" r="f73" b="f74"/>
              <a:pathLst>
                <a:path w="1062" h="5593">
                  <a:moveTo>
                    <a:pt x="f8" y="f9"/>
                  </a:moveTo>
                  <a:lnTo>
                    <a:pt x="f10" y="f11"/>
                  </a:lnTo>
                  <a:lnTo>
                    <a:pt x="f10" y="f12"/>
                  </a:lnTo>
                  <a:lnTo>
                    <a:pt x="f13" y="f14"/>
                  </a:lnTo>
                  <a:lnTo>
                    <a:pt x="f13" y="f15"/>
                  </a:lnTo>
                  <a:lnTo>
                    <a:pt x="f16" y="f17"/>
                  </a:lnTo>
                  <a:lnTo>
                    <a:pt x="f16" y="f18"/>
                  </a:lnTo>
                  <a:lnTo>
                    <a:pt x="f13" y="f19"/>
                  </a:lnTo>
                  <a:lnTo>
                    <a:pt x="f20" y="f21"/>
                  </a:lnTo>
                  <a:lnTo>
                    <a:pt x="f20" y="f22"/>
                  </a:lnTo>
                  <a:lnTo>
                    <a:pt x="f5" y="f7"/>
                  </a:lnTo>
                  <a:lnTo>
                    <a:pt x="f23" y="f24"/>
                  </a:lnTo>
                  <a:lnTo>
                    <a:pt x="f23" y="f25"/>
                  </a:lnTo>
                  <a:lnTo>
                    <a:pt x="f8" y="f26"/>
                  </a:lnTo>
                  <a:lnTo>
                    <a:pt x="f8" y="f27"/>
                  </a:lnTo>
                  <a:lnTo>
                    <a:pt x="f28" y="f29"/>
                  </a:lnTo>
                  <a:lnTo>
                    <a:pt x="f30" y="f31"/>
                  </a:lnTo>
                  <a:lnTo>
                    <a:pt x="f32" y="f33"/>
                  </a:lnTo>
                  <a:lnTo>
                    <a:pt x="f34" y="f35"/>
                  </a:lnTo>
                  <a:lnTo>
                    <a:pt x="f36" y="f37"/>
                  </a:lnTo>
                  <a:lnTo>
                    <a:pt x="f6" y="f38"/>
                  </a:lnTo>
                  <a:lnTo>
                    <a:pt x="f6" y="f39"/>
                  </a:lnTo>
                  <a:lnTo>
                    <a:pt x="f34" y="f40"/>
                  </a:lnTo>
                  <a:lnTo>
                    <a:pt x="f41" y="f5"/>
                  </a:lnTo>
                  <a:lnTo>
                    <a:pt x="f42" y="f43"/>
                  </a:lnTo>
                  <a:lnTo>
                    <a:pt x="f44" y="f4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4" name="Freeform 20">
              <a:extLst>
                <a:ext uri="{FF2B5EF4-FFF2-40B4-BE49-F238E27FC236}">
                  <a16:creationId xmlns:a16="http://schemas.microsoft.com/office/drawing/2014/main" id="{2D20DA65-6E5A-421B-83E0-A5C049BF7BE2}"/>
                </a:ext>
              </a:extLst>
            </p:cNvPr>
            <p:cNvSpPr/>
            <p:nvPr/>
          </p:nvSpPr>
          <p:spPr>
            <a:xfrm>
              <a:off x="4718047" y="5738810"/>
              <a:ext cx="107944" cy="585782"/>
            </a:xfrm>
            <a:custGeom>
              <a:avLst/>
              <a:gdLst>
                <a:gd name="f0" fmla="val 10800000"/>
                <a:gd name="f1" fmla="val 5400000"/>
                <a:gd name="f2" fmla="val 180"/>
                <a:gd name="f3" fmla="val w"/>
                <a:gd name="f4" fmla="val h"/>
                <a:gd name="f5" fmla="val 0"/>
                <a:gd name="f6" fmla="val 236"/>
                <a:gd name="f7" fmla="val 1277"/>
                <a:gd name="f8" fmla="val 828"/>
                <a:gd name="f9" fmla="val 20"/>
                <a:gd name="f10" fmla="val 626"/>
                <a:gd name="f11" fmla="val 91"/>
                <a:gd name="f12" fmla="val 414"/>
                <a:gd name="f13" fmla="val 45"/>
                <a:gd name="f14" fmla="val 196"/>
                <a:gd name="f15" fmla="val 462"/>
                <a:gd name="f16" fmla="val 639"/>
                <a:gd name="f17" fmla="val 981"/>
                <a:gd name="f18" fmla="val 1183"/>
                <a:gd name="f19" fmla="+- 0 0 -90"/>
                <a:gd name="f20" fmla="*/ f3 1 236"/>
                <a:gd name="f21" fmla="*/ f4 1 1277"/>
                <a:gd name="f22" fmla="+- f7 0 f5"/>
                <a:gd name="f23" fmla="+- f6 0 f5"/>
                <a:gd name="f24" fmla="*/ f19 f0 1"/>
                <a:gd name="f25" fmla="*/ f23 1 236"/>
                <a:gd name="f26" fmla="*/ f22 1 1277"/>
                <a:gd name="f27" fmla="*/ f24 1 f2"/>
                <a:gd name="f28" fmla="*/ 0 1 f25"/>
                <a:gd name="f29" fmla="*/ 1277 1 f26"/>
                <a:gd name="f30" fmla="*/ 828 1 f26"/>
                <a:gd name="f31" fmla="*/ 20 1 f25"/>
                <a:gd name="f32" fmla="*/ 626 1 f26"/>
                <a:gd name="f33" fmla="*/ 91 1 f25"/>
                <a:gd name="f34" fmla="*/ 414 1 f26"/>
                <a:gd name="f35" fmla="*/ 45 1 f25"/>
                <a:gd name="f36" fmla="*/ 0 1 f26"/>
                <a:gd name="f37" fmla="*/ 196 1 f25"/>
                <a:gd name="f38" fmla="*/ 462 1 f26"/>
                <a:gd name="f39" fmla="*/ 639 1 f26"/>
                <a:gd name="f40" fmla="*/ 981 1 f26"/>
                <a:gd name="f41" fmla="*/ 236 1 f25"/>
                <a:gd name="f42" fmla="*/ 1183 1 f26"/>
                <a:gd name="f43" fmla="*/ f6 1 f25"/>
                <a:gd name="f44" fmla="*/ f7 1 f26"/>
                <a:gd name="f45" fmla="+- f27 0 f1"/>
                <a:gd name="f46" fmla="*/ f28 f20 1"/>
                <a:gd name="f47" fmla="*/ f43 f20 1"/>
                <a:gd name="f48" fmla="*/ f44 f21 1"/>
                <a:gd name="f49" fmla="*/ f36 f21 1"/>
                <a:gd name="f50" fmla="*/ f29 f21 1"/>
                <a:gd name="f51" fmla="*/ f30 f21 1"/>
                <a:gd name="f52" fmla="*/ f31 f20 1"/>
                <a:gd name="f53" fmla="*/ f32 f21 1"/>
                <a:gd name="f54" fmla="*/ f33 f20 1"/>
                <a:gd name="f55" fmla="*/ f34 f21 1"/>
                <a:gd name="f56" fmla="*/ f35 f20 1"/>
                <a:gd name="f57" fmla="*/ f37 f20 1"/>
                <a:gd name="f58" fmla="*/ f38 f21 1"/>
                <a:gd name="f59" fmla="*/ f39 f21 1"/>
                <a:gd name="f60" fmla="*/ f40 f21 1"/>
                <a:gd name="f61" fmla="*/ f41 f20 1"/>
                <a:gd name="f62" fmla="*/ f42 f21 1"/>
              </a:gdLst>
              <a:ahLst/>
              <a:cxnLst>
                <a:cxn ang="3cd4">
                  <a:pos x="hc" y="t"/>
                </a:cxn>
                <a:cxn ang="0">
                  <a:pos x="r" y="vc"/>
                </a:cxn>
                <a:cxn ang="cd4">
                  <a:pos x="hc" y="b"/>
                </a:cxn>
                <a:cxn ang="cd2">
                  <a:pos x="l" y="vc"/>
                </a:cxn>
                <a:cxn ang="f45">
                  <a:pos x="f46" y="f50"/>
                </a:cxn>
                <a:cxn ang="f45">
                  <a:pos x="f46" y="f51"/>
                </a:cxn>
                <a:cxn ang="f45">
                  <a:pos x="f52" y="f53"/>
                </a:cxn>
                <a:cxn ang="f45">
                  <a:pos x="f54" y="f55"/>
                </a:cxn>
                <a:cxn ang="f45">
                  <a:pos x="f56" y="f49"/>
                </a:cxn>
                <a:cxn ang="f45">
                  <a:pos x="f57" y="f58"/>
                </a:cxn>
                <a:cxn ang="f45">
                  <a:pos x="f57" y="f59"/>
                </a:cxn>
                <a:cxn ang="f45">
                  <a:pos x="f57" y="f60"/>
                </a:cxn>
                <a:cxn ang="f45">
                  <a:pos x="f61" y="f62"/>
                </a:cxn>
                <a:cxn ang="f45">
                  <a:pos x="f46" y="f50"/>
                </a:cxn>
              </a:cxnLst>
              <a:rect l="f46" t="f49" r="f47" b="f48"/>
              <a:pathLst>
                <a:path w="236" h="1277">
                  <a:moveTo>
                    <a:pt x="f5" y="f7"/>
                  </a:moveTo>
                  <a:lnTo>
                    <a:pt x="f5" y="f8"/>
                  </a:lnTo>
                  <a:lnTo>
                    <a:pt x="f9" y="f10"/>
                  </a:lnTo>
                  <a:lnTo>
                    <a:pt x="f11" y="f12"/>
                  </a:lnTo>
                  <a:lnTo>
                    <a:pt x="f13" y="f5"/>
                  </a:lnTo>
                  <a:lnTo>
                    <a:pt x="f14" y="f15"/>
                  </a:lnTo>
                  <a:lnTo>
                    <a:pt x="f14" y="f16"/>
                  </a:lnTo>
                  <a:lnTo>
                    <a:pt x="f14" y="f17"/>
                  </a:lnTo>
                  <a:lnTo>
                    <a:pt x="f6" y="f18"/>
                  </a:lnTo>
                  <a:lnTo>
                    <a:pt x="f5" y="f7"/>
                  </a:lnTo>
                  <a:close/>
                </a:path>
              </a:pathLst>
            </a:custGeom>
            <a:gradFill>
              <a:gsLst>
                <a:gs pos="0">
                  <a:srgbClr val="C5C3C3">
                    <a:alpha val="57000"/>
                  </a:srgbClr>
                </a:gs>
                <a:gs pos="100000">
                  <a:srgbClr val="51647E">
                    <a:alpha val="60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Freeform 22">
              <a:extLst>
                <a:ext uri="{FF2B5EF4-FFF2-40B4-BE49-F238E27FC236}">
                  <a16:creationId xmlns:a16="http://schemas.microsoft.com/office/drawing/2014/main" id="{31CEA36A-F694-40CA-ADED-27ACDD0BF2A0}"/>
                </a:ext>
              </a:extLst>
            </p:cNvPr>
            <p:cNvSpPr/>
            <p:nvPr/>
          </p:nvSpPr>
          <p:spPr>
            <a:xfrm>
              <a:off x="3677991" y="1633008"/>
              <a:ext cx="335648" cy="759464"/>
            </a:xfrm>
            <a:custGeom>
              <a:avLst/>
              <a:gdLst>
                <a:gd name="f0" fmla="val 10800000"/>
                <a:gd name="f1" fmla="val 5400000"/>
                <a:gd name="f2" fmla="val 180"/>
                <a:gd name="f3" fmla="val w"/>
                <a:gd name="f4" fmla="val h"/>
                <a:gd name="f5" fmla="val 0"/>
                <a:gd name="f6" fmla="val 731"/>
                <a:gd name="f7" fmla="val 1656"/>
                <a:gd name="f8" fmla="val 574"/>
                <a:gd name="f9" fmla="val 450"/>
                <a:gd name="f10" fmla="val 467"/>
                <a:gd name="f11" fmla="val 580"/>
                <a:gd name="f12" fmla="val 396"/>
                <a:gd name="f13" fmla="val 698"/>
                <a:gd name="f14" fmla="val 828"/>
                <a:gd name="f15" fmla="val 253"/>
                <a:gd name="f16" fmla="val 937"/>
                <a:gd name="f17" fmla="val 135"/>
                <a:gd name="f18" fmla="val 994"/>
                <a:gd name="f19" fmla="val 1171"/>
                <a:gd name="f20" fmla="val 65"/>
                <a:gd name="f21" fmla="val 1324"/>
                <a:gd name="f22" fmla="val 183"/>
                <a:gd name="f23" fmla="val 1301"/>
                <a:gd name="f24" fmla="val 287"/>
                <a:gd name="f25" fmla="val 1135"/>
                <a:gd name="f26" fmla="val 1076"/>
                <a:gd name="f27" fmla="val 529"/>
                <a:gd name="f28" fmla="val 920"/>
                <a:gd name="f29" fmla="val 757"/>
                <a:gd name="f30" fmla="val 272"/>
                <a:gd name="f31" fmla="+- 0 0 -90"/>
                <a:gd name="f32" fmla="*/ f3 1 731"/>
                <a:gd name="f33" fmla="*/ f4 1 1656"/>
                <a:gd name="f34" fmla="+- f7 0 f5"/>
                <a:gd name="f35" fmla="+- f6 0 f5"/>
                <a:gd name="f36" fmla="*/ f31 f0 1"/>
                <a:gd name="f37" fmla="*/ f35 1 731"/>
                <a:gd name="f38" fmla="*/ f34 1 1656"/>
                <a:gd name="f39" fmla="*/ f36 1 f2"/>
                <a:gd name="f40" fmla="*/ 574 1 f37"/>
                <a:gd name="f41" fmla="*/ 450 1 f38"/>
                <a:gd name="f42" fmla="*/ 467 1 f37"/>
                <a:gd name="f43" fmla="*/ 580 1 f38"/>
                <a:gd name="f44" fmla="*/ 396 1 f37"/>
                <a:gd name="f45" fmla="*/ 698 1 f38"/>
                <a:gd name="f46" fmla="*/ 828 1 f38"/>
                <a:gd name="f47" fmla="*/ 253 1 f37"/>
                <a:gd name="f48" fmla="*/ 937 1 f38"/>
                <a:gd name="f49" fmla="*/ 135 1 f37"/>
                <a:gd name="f50" fmla="*/ 994 1 f38"/>
                <a:gd name="f51" fmla="*/ 1171 1 f38"/>
                <a:gd name="f52" fmla="*/ 65 1 f37"/>
                <a:gd name="f53" fmla="*/ 1324 1 f38"/>
                <a:gd name="f54" fmla="*/ 0 1 f37"/>
                <a:gd name="f55" fmla="*/ 1656 1 f38"/>
                <a:gd name="f56" fmla="*/ 183 1 f37"/>
                <a:gd name="f57" fmla="*/ 1301 1 f38"/>
                <a:gd name="f58" fmla="*/ 287 1 f37"/>
                <a:gd name="f59" fmla="*/ 1135 1 f38"/>
                <a:gd name="f60" fmla="*/ 1076 1 f38"/>
                <a:gd name="f61" fmla="*/ 529 1 f37"/>
                <a:gd name="f62" fmla="*/ 920 1 f38"/>
                <a:gd name="f63" fmla="*/ 757 1 f38"/>
                <a:gd name="f64" fmla="*/ 731 1 f37"/>
                <a:gd name="f65" fmla="*/ 272 1 f38"/>
                <a:gd name="f66" fmla="*/ 0 1 f38"/>
                <a:gd name="f67" fmla="*/ f6 1 f37"/>
                <a:gd name="f68" fmla="*/ f7 1 f38"/>
                <a:gd name="f69" fmla="+- f39 0 f1"/>
                <a:gd name="f70" fmla="*/ f54 f32 1"/>
                <a:gd name="f71" fmla="*/ f67 f32 1"/>
                <a:gd name="f72" fmla="*/ f68 f33 1"/>
                <a:gd name="f73" fmla="*/ f66 f33 1"/>
                <a:gd name="f74" fmla="*/ f40 f32 1"/>
                <a:gd name="f75" fmla="*/ f41 f33 1"/>
                <a:gd name="f76" fmla="*/ f42 f32 1"/>
                <a:gd name="f77" fmla="*/ f43 f33 1"/>
                <a:gd name="f78" fmla="*/ f44 f32 1"/>
                <a:gd name="f79" fmla="*/ f45 f33 1"/>
                <a:gd name="f80" fmla="*/ f46 f33 1"/>
                <a:gd name="f81" fmla="*/ f47 f32 1"/>
                <a:gd name="f82" fmla="*/ f48 f33 1"/>
                <a:gd name="f83" fmla="*/ f49 f32 1"/>
                <a:gd name="f84" fmla="*/ f50 f33 1"/>
                <a:gd name="f85" fmla="*/ f51 f33 1"/>
                <a:gd name="f86" fmla="*/ f52 f32 1"/>
                <a:gd name="f87" fmla="*/ f53 f33 1"/>
                <a:gd name="f88" fmla="*/ f55 f33 1"/>
                <a:gd name="f89" fmla="*/ f56 f32 1"/>
                <a:gd name="f90" fmla="*/ f57 f33 1"/>
                <a:gd name="f91" fmla="*/ f58 f32 1"/>
                <a:gd name="f92" fmla="*/ f59 f33 1"/>
                <a:gd name="f93" fmla="*/ f60 f33 1"/>
                <a:gd name="f94" fmla="*/ f61 f32 1"/>
                <a:gd name="f95" fmla="*/ f62 f33 1"/>
                <a:gd name="f96" fmla="*/ f63 f33 1"/>
                <a:gd name="f97" fmla="*/ f64 f32 1"/>
                <a:gd name="f98" fmla="*/ f65 f33 1"/>
              </a:gdLst>
              <a:ahLst/>
              <a:cxnLst>
                <a:cxn ang="3cd4">
                  <a:pos x="hc" y="t"/>
                </a:cxn>
                <a:cxn ang="0">
                  <a:pos x="r" y="vc"/>
                </a:cxn>
                <a:cxn ang="cd4">
                  <a:pos x="hc" y="b"/>
                </a:cxn>
                <a:cxn ang="cd2">
                  <a:pos x="l" y="vc"/>
                </a:cxn>
                <a:cxn ang="f69">
                  <a:pos x="f74" y="f75"/>
                </a:cxn>
                <a:cxn ang="f69">
                  <a:pos x="f76" y="f77"/>
                </a:cxn>
                <a:cxn ang="f69">
                  <a:pos x="f78" y="f79"/>
                </a:cxn>
                <a:cxn ang="f69">
                  <a:pos x="f78" y="f80"/>
                </a:cxn>
                <a:cxn ang="f69">
                  <a:pos x="f81" y="f82"/>
                </a:cxn>
                <a:cxn ang="f69">
                  <a:pos x="f83" y="f84"/>
                </a:cxn>
                <a:cxn ang="f69">
                  <a:pos x="f83" y="f85"/>
                </a:cxn>
                <a:cxn ang="f69">
                  <a:pos x="f86" y="f87"/>
                </a:cxn>
                <a:cxn ang="f69">
                  <a:pos x="f70" y="f88"/>
                </a:cxn>
                <a:cxn ang="f69">
                  <a:pos x="f89" y="f90"/>
                </a:cxn>
                <a:cxn ang="f69">
                  <a:pos x="f91" y="f92"/>
                </a:cxn>
                <a:cxn ang="f69">
                  <a:pos x="f76" y="f93"/>
                </a:cxn>
                <a:cxn ang="f69">
                  <a:pos x="f94" y="f95"/>
                </a:cxn>
                <a:cxn ang="f69">
                  <a:pos x="f74" y="f96"/>
                </a:cxn>
                <a:cxn ang="f69">
                  <a:pos x="f97" y="f75"/>
                </a:cxn>
                <a:cxn ang="f69">
                  <a:pos x="f97" y="f98"/>
                </a:cxn>
                <a:cxn ang="f69">
                  <a:pos x="f97" y="f73"/>
                </a:cxn>
                <a:cxn ang="f69">
                  <a:pos x="f74" y="f75"/>
                </a:cxn>
              </a:cxnLst>
              <a:rect l="f70" t="f73" r="f71" b="f72"/>
              <a:pathLst>
                <a:path w="731" h="1656">
                  <a:moveTo>
                    <a:pt x="f8" y="f9"/>
                  </a:moveTo>
                  <a:lnTo>
                    <a:pt x="f10" y="f11"/>
                  </a:lnTo>
                  <a:lnTo>
                    <a:pt x="f12" y="f13"/>
                  </a:lnTo>
                  <a:lnTo>
                    <a:pt x="f12" y="f14"/>
                  </a:lnTo>
                  <a:lnTo>
                    <a:pt x="f15" y="f16"/>
                  </a:lnTo>
                  <a:lnTo>
                    <a:pt x="f17" y="f18"/>
                  </a:lnTo>
                  <a:lnTo>
                    <a:pt x="f17" y="f19"/>
                  </a:lnTo>
                  <a:lnTo>
                    <a:pt x="f20" y="f21"/>
                  </a:lnTo>
                  <a:lnTo>
                    <a:pt x="f5" y="f7"/>
                  </a:lnTo>
                  <a:lnTo>
                    <a:pt x="f22" y="f23"/>
                  </a:lnTo>
                  <a:lnTo>
                    <a:pt x="f24" y="f25"/>
                  </a:lnTo>
                  <a:lnTo>
                    <a:pt x="f10" y="f26"/>
                  </a:lnTo>
                  <a:lnTo>
                    <a:pt x="f27" y="f28"/>
                  </a:lnTo>
                  <a:lnTo>
                    <a:pt x="f8" y="f29"/>
                  </a:lnTo>
                  <a:lnTo>
                    <a:pt x="f6" y="f9"/>
                  </a:lnTo>
                  <a:lnTo>
                    <a:pt x="f6" y="f30"/>
                  </a:lnTo>
                  <a:lnTo>
                    <a:pt x="f6"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Freeform 23">
              <a:extLst>
                <a:ext uri="{FF2B5EF4-FFF2-40B4-BE49-F238E27FC236}">
                  <a16:creationId xmlns:a16="http://schemas.microsoft.com/office/drawing/2014/main" id="{DB8DE25A-968A-4D20-B1AC-709316BB3CF5}"/>
                </a:ext>
              </a:extLst>
            </p:cNvPr>
            <p:cNvSpPr/>
            <p:nvPr/>
          </p:nvSpPr>
          <p:spPr>
            <a:xfrm>
              <a:off x="4954548" y="1850388"/>
              <a:ext cx="1071603" cy="4340757"/>
            </a:xfrm>
            <a:custGeom>
              <a:avLst/>
              <a:gdLst>
                <a:gd name="f0" fmla="val 10800000"/>
                <a:gd name="f1" fmla="val 5400000"/>
                <a:gd name="f2" fmla="val 180"/>
                <a:gd name="f3" fmla="val w"/>
                <a:gd name="f4" fmla="val h"/>
                <a:gd name="f5" fmla="val 0"/>
                <a:gd name="f6" fmla="val 2337"/>
                <a:gd name="f7" fmla="val 9465"/>
                <a:gd name="f8" fmla="val 1058"/>
                <a:gd name="f9" fmla="val 6381"/>
                <a:gd name="f10" fmla="val 1168"/>
                <a:gd name="f11" fmla="val 6208"/>
                <a:gd name="f12" fmla="val 1152"/>
                <a:gd name="f13" fmla="val 6098"/>
                <a:gd name="f14" fmla="val 1342"/>
                <a:gd name="f15" fmla="val 5766"/>
                <a:gd name="f16" fmla="val 1358"/>
                <a:gd name="f17" fmla="val 5404"/>
                <a:gd name="f18" fmla="val 1452"/>
                <a:gd name="f19" fmla="val 5072"/>
                <a:gd name="f20" fmla="val 1596"/>
                <a:gd name="f21" fmla="val 4772"/>
                <a:gd name="f22" fmla="val 1769"/>
                <a:gd name="f23" fmla="val 4237"/>
                <a:gd name="f24" fmla="val 1991"/>
                <a:gd name="f25" fmla="val 3937"/>
                <a:gd name="f26" fmla="val 2116"/>
                <a:gd name="f27" fmla="val 2991"/>
                <a:gd name="f28" fmla="val 2212"/>
                <a:gd name="f29" fmla="val 2408"/>
                <a:gd name="f30" fmla="val 2196"/>
                <a:gd name="f31" fmla="val 2203"/>
                <a:gd name="f32" fmla="val 2258"/>
                <a:gd name="f33" fmla="val 2044"/>
                <a:gd name="f34" fmla="val 2164"/>
                <a:gd name="f35" fmla="val 1548"/>
                <a:gd name="f36" fmla="val 1146"/>
                <a:gd name="f37" fmla="val 957"/>
                <a:gd name="f38" fmla="val 658"/>
                <a:gd name="f39" fmla="val 2279"/>
                <a:gd name="f40" fmla="val 520"/>
                <a:gd name="f41" fmla="val 437"/>
                <a:gd name="f42" fmla="val 358"/>
                <a:gd name="f43" fmla="val 2105"/>
                <a:gd name="f44" fmla="val 83"/>
                <a:gd name="f45" fmla="val 2139"/>
                <a:gd name="f46" fmla="val 354"/>
                <a:gd name="f47" fmla="val 2199"/>
                <a:gd name="f48" fmla="val 602"/>
                <a:gd name="f49" fmla="val 697"/>
                <a:gd name="f50" fmla="val 2122"/>
                <a:gd name="f51" fmla="val 1182"/>
                <a:gd name="f52" fmla="val 1418"/>
                <a:gd name="f53" fmla="val 1584"/>
                <a:gd name="f54" fmla="val 1987"/>
                <a:gd name="f55" fmla="val 1808"/>
                <a:gd name="f56" fmla="val 2093"/>
                <a:gd name="f57" fmla="val 2531"/>
                <a:gd name="f58" fmla="val 2731"/>
                <a:gd name="f59" fmla="val 3086"/>
                <a:gd name="f60" fmla="val 1880"/>
                <a:gd name="f61" fmla="val 3275"/>
                <a:gd name="f62" fmla="val 3523"/>
                <a:gd name="f63" fmla="val 3866"/>
                <a:gd name="f64" fmla="val 1655"/>
                <a:gd name="f65" fmla="val 4055"/>
                <a:gd name="f66" fmla="val 1525"/>
                <a:gd name="f67" fmla="val 4340"/>
                <a:gd name="f68" fmla="val 1407"/>
                <a:gd name="f69" fmla="val 4742"/>
                <a:gd name="f70" fmla="val 1325"/>
                <a:gd name="f71" fmla="val 5179"/>
                <a:gd name="f72" fmla="val 1207"/>
                <a:gd name="f73" fmla="val 5380"/>
                <a:gd name="f74" fmla="val 1123"/>
                <a:gd name="f75" fmla="val 5652"/>
                <a:gd name="f76" fmla="val 5841"/>
                <a:gd name="f77" fmla="val 1029"/>
                <a:gd name="f78" fmla="val 6019"/>
                <a:gd name="f79" fmla="val 946"/>
                <a:gd name="f80" fmla="val 6433"/>
                <a:gd name="f81" fmla="val 768"/>
                <a:gd name="f82" fmla="val 6574"/>
                <a:gd name="f83" fmla="val 747"/>
                <a:gd name="f84" fmla="val 6893"/>
                <a:gd name="f85" fmla="val 7130"/>
                <a:gd name="f86" fmla="val 7355"/>
                <a:gd name="f87" fmla="val 663"/>
                <a:gd name="f88" fmla="val 7557"/>
                <a:gd name="f89" fmla="val 415"/>
                <a:gd name="f90" fmla="val 7887"/>
                <a:gd name="f91" fmla="val 356"/>
                <a:gd name="f92" fmla="val 8100"/>
                <a:gd name="f93" fmla="val 225"/>
                <a:gd name="f94" fmla="val 8337"/>
                <a:gd name="f95" fmla="val 8620"/>
                <a:gd name="f96" fmla="val 142"/>
                <a:gd name="f97" fmla="val 8869"/>
                <a:gd name="f98" fmla="val 178"/>
                <a:gd name="f99" fmla="val 9329"/>
                <a:gd name="f100" fmla="val 209"/>
                <a:gd name="f101" fmla="val 8951"/>
                <a:gd name="f102" fmla="val 272"/>
                <a:gd name="f103" fmla="val 8731"/>
                <a:gd name="f104" fmla="val 412"/>
                <a:gd name="f105" fmla="val 8447"/>
                <a:gd name="f106" fmla="val 474"/>
                <a:gd name="f107" fmla="val 8162"/>
                <a:gd name="f108" fmla="val 726"/>
                <a:gd name="f109" fmla="val 7880"/>
                <a:gd name="f110" fmla="val 837"/>
                <a:gd name="f111" fmla="val 7548"/>
                <a:gd name="f112" fmla="val 995"/>
                <a:gd name="f113" fmla="val 7343"/>
                <a:gd name="f114" fmla="val 963"/>
                <a:gd name="f115" fmla="val 6997"/>
                <a:gd name="f116" fmla="val 6728"/>
                <a:gd name="f117" fmla="+- 0 0 -90"/>
                <a:gd name="f118" fmla="*/ f3 1 2337"/>
                <a:gd name="f119" fmla="*/ f4 1 9465"/>
                <a:gd name="f120" fmla="+- f7 0 f5"/>
                <a:gd name="f121" fmla="+- f6 0 f5"/>
                <a:gd name="f122" fmla="*/ f117 f0 1"/>
                <a:gd name="f123" fmla="*/ f121 1 2337"/>
                <a:gd name="f124" fmla="*/ f120 1 9465"/>
                <a:gd name="f125" fmla="*/ 2147483646 f121 1"/>
                <a:gd name="f126" fmla="*/ 2147483646 f120 1"/>
                <a:gd name="f127" fmla="*/ 0 f120 1"/>
                <a:gd name="f128" fmla="*/ 0 f121 1"/>
                <a:gd name="f129" fmla="*/ f122 1 f2"/>
                <a:gd name="f130" fmla="*/ f125 1 2337"/>
                <a:gd name="f131" fmla="*/ f126 1 9465"/>
                <a:gd name="f132" fmla="*/ f127 1 9465"/>
                <a:gd name="f133" fmla="*/ f128 1 2337"/>
                <a:gd name="f134" fmla="*/ 0 1 f123"/>
                <a:gd name="f135" fmla="*/ f6 1 f123"/>
                <a:gd name="f136" fmla="*/ 0 1 f124"/>
                <a:gd name="f137" fmla="*/ f7 1 f124"/>
                <a:gd name="f138" fmla="+- f129 0 f1"/>
                <a:gd name="f139" fmla="*/ f130 1 f123"/>
                <a:gd name="f140" fmla="*/ f131 1 f124"/>
                <a:gd name="f141" fmla="*/ f132 1 f124"/>
                <a:gd name="f142" fmla="*/ f133 1 f123"/>
                <a:gd name="f143" fmla="*/ f134 f118 1"/>
                <a:gd name="f144" fmla="*/ f135 f118 1"/>
                <a:gd name="f145" fmla="*/ f137 f119 1"/>
                <a:gd name="f146" fmla="*/ f136 f119 1"/>
                <a:gd name="f147" fmla="*/ f139 f118 1"/>
                <a:gd name="f148" fmla="*/ f140 f119 1"/>
                <a:gd name="f149" fmla="*/ f141 f119 1"/>
                <a:gd name="f150" fmla="*/ f142 f118 1"/>
              </a:gdLst>
              <a:ahLst/>
              <a:cxnLst>
                <a:cxn ang="3cd4">
                  <a:pos x="hc" y="t"/>
                </a:cxn>
                <a:cxn ang="0">
                  <a:pos x="r" y="vc"/>
                </a:cxn>
                <a:cxn ang="cd4">
                  <a:pos x="hc" y="b"/>
                </a:cxn>
                <a:cxn ang="cd2">
                  <a:pos x="l" y="vc"/>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9"/>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50" y="f148"/>
                </a:cxn>
                <a:cxn ang="f138">
                  <a:pos x="f147" y="f148"/>
                </a:cxn>
                <a:cxn ang="f138">
                  <a:pos x="f147" y="f148"/>
                </a:cxn>
                <a:cxn ang="f138">
                  <a:pos x="f147" y="f148"/>
                </a:cxn>
                <a:cxn ang="f138">
                  <a:pos x="f147" y="f148"/>
                </a:cxn>
                <a:cxn ang="f138">
                  <a:pos x="f147" y="f148"/>
                </a:cxn>
              </a:cxnLst>
              <a:rect l="f143" t="f146" r="f144" b="f145"/>
              <a:pathLst>
                <a:path w="2337" h="946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6" y="f37"/>
                  </a:lnTo>
                  <a:lnTo>
                    <a:pt x="f6" y="f38"/>
                  </a:lnTo>
                  <a:lnTo>
                    <a:pt x="f39" y="f40"/>
                  </a:lnTo>
                  <a:lnTo>
                    <a:pt x="f32" y="f41"/>
                  </a:lnTo>
                  <a:lnTo>
                    <a:pt x="f30" y="f42"/>
                  </a:lnTo>
                  <a:lnTo>
                    <a:pt x="f43" y="f44"/>
                  </a:lnTo>
                  <a:lnTo>
                    <a:pt x="f33" y="f5"/>
                  </a:lnTo>
                  <a:lnTo>
                    <a:pt x="f45" y="f46"/>
                  </a:lnTo>
                  <a:lnTo>
                    <a:pt x="f47" y="f48"/>
                  </a:lnTo>
                  <a:lnTo>
                    <a:pt x="f47" y="f49"/>
                  </a:lnTo>
                  <a:lnTo>
                    <a:pt x="f47" y="f37"/>
                  </a:lnTo>
                  <a:lnTo>
                    <a:pt x="f50" y="f51"/>
                  </a:lnTo>
                  <a:lnTo>
                    <a:pt x="f50" y="f52"/>
                  </a:lnTo>
                  <a:lnTo>
                    <a:pt x="f33" y="f53"/>
                  </a:lnTo>
                  <a:lnTo>
                    <a:pt x="f54" y="f55"/>
                  </a:lnTo>
                  <a:lnTo>
                    <a:pt x="f56" y="f33"/>
                  </a:lnTo>
                  <a:lnTo>
                    <a:pt x="f56" y="f57"/>
                  </a:lnTo>
                  <a:lnTo>
                    <a:pt x="f56" y="f58"/>
                  </a:lnTo>
                  <a:lnTo>
                    <a:pt x="f54" y="f59"/>
                  </a:lnTo>
                  <a:lnTo>
                    <a:pt x="f60" y="f61"/>
                  </a:lnTo>
                  <a:lnTo>
                    <a:pt x="f60" y="f62"/>
                  </a:lnTo>
                  <a:lnTo>
                    <a:pt x="f60" y="f63"/>
                  </a:lnTo>
                  <a:lnTo>
                    <a:pt x="f64" y="f65"/>
                  </a:lnTo>
                  <a:lnTo>
                    <a:pt x="f66" y="f67"/>
                  </a:lnTo>
                  <a:lnTo>
                    <a:pt x="f68" y="f69"/>
                  </a:lnTo>
                  <a:lnTo>
                    <a:pt x="f70" y="f71"/>
                  </a:lnTo>
                  <a:lnTo>
                    <a:pt x="f72" y="f73"/>
                  </a:lnTo>
                  <a:lnTo>
                    <a:pt x="f74" y="f75"/>
                  </a:lnTo>
                  <a:lnTo>
                    <a:pt x="f51" y="f76"/>
                  </a:lnTo>
                  <a:lnTo>
                    <a:pt x="f77" y="f78"/>
                  </a:lnTo>
                  <a:lnTo>
                    <a:pt x="f79" y="f80"/>
                  </a:lnTo>
                  <a:lnTo>
                    <a:pt x="f81" y="f82"/>
                  </a:lnTo>
                  <a:lnTo>
                    <a:pt x="f83" y="f84"/>
                  </a:lnTo>
                  <a:lnTo>
                    <a:pt x="f81" y="f85"/>
                  </a:lnTo>
                  <a:lnTo>
                    <a:pt x="f83" y="f86"/>
                  </a:lnTo>
                  <a:lnTo>
                    <a:pt x="f87" y="f88"/>
                  </a:lnTo>
                  <a:lnTo>
                    <a:pt x="f89" y="f90"/>
                  </a:lnTo>
                  <a:lnTo>
                    <a:pt x="f91" y="f92"/>
                  </a:lnTo>
                  <a:lnTo>
                    <a:pt x="f93" y="f94"/>
                  </a:lnTo>
                  <a:lnTo>
                    <a:pt x="f93" y="f95"/>
                  </a:lnTo>
                  <a:lnTo>
                    <a:pt x="f96" y="f97"/>
                  </a:lnTo>
                  <a:lnTo>
                    <a:pt x="f5" y="f7"/>
                  </a:lnTo>
                  <a:lnTo>
                    <a:pt x="f98" y="f99"/>
                  </a:lnTo>
                  <a:lnTo>
                    <a:pt x="f100" y="f101"/>
                  </a:lnTo>
                  <a:lnTo>
                    <a:pt x="f102" y="f103"/>
                  </a:lnTo>
                  <a:lnTo>
                    <a:pt x="f104" y="f105"/>
                  </a:lnTo>
                  <a:lnTo>
                    <a:pt x="f106" y="f107"/>
                  </a:lnTo>
                  <a:lnTo>
                    <a:pt x="f108" y="f109"/>
                  </a:lnTo>
                  <a:lnTo>
                    <a:pt x="f110" y="f111"/>
                  </a:lnTo>
                  <a:lnTo>
                    <a:pt x="f112" y="f113"/>
                  </a:lnTo>
                  <a:lnTo>
                    <a:pt x="f114" y="f115"/>
                  </a:lnTo>
                  <a:lnTo>
                    <a:pt x="f114" y="f116"/>
                  </a:lnTo>
                  <a:lnTo>
                    <a:pt x="f8" y="f9"/>
                  </a:lnTo>
                  <a:close/>
                </a:path>
              </a:pathLst>
            </a:custGeom>
            <a:gradFill>
              <a:gsLst>
                <a:gs pos="0">
                  <a:srgbClr val="FFFFFF">
                    <a:alpha val="0"/>
                  </a:srgbClr>
                </a:gs>
                <a:gs pos="100000">
                  <a:srgbClr val="1C2D54">
                    <a:alpha val="54999"/>
                  </a:srgbClr>
                </a:gs>
              </a:gsLst>
              <a:lin ang="3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7" name="Freeform 25">
              <a:extLst>
                <a:ext uri="{FF2B5EF4-FFF2-40B4-BE49-F238E27FC236}">
                  <a16:creationId xmlns:a16="http://schemas.microsoft.com/office/drawing/2014/main" id="{F830A3F1-1BF3-4D39-8122-6F7B7018D8C8}"/>
                </a:ext>
              </a:extLst>
            </p:cNvPr>
            <p:cNvSpPr/>
            <p:nvPr/>
          </p:nvSpPr>
          <p:spPr>
            <a:xfrm>
              <a:off x="4482717" y="532345"/>
              <a:ext cx="192581" cy="623255"/>
            </a:xfrm>
            <a:custGeom>
              <a:avLst/>
              <a:gdLst>
                <a:gd name="f0" fmla="val 10800000"/>
                <a:gd name="f1" fmla="val 5400000"/>
                <a:gd name="f2" fmla="val 180"/>
                <a:gd name="f3" fmla="val w"/>
                <a:gd name="f4" fmla="val h"/>
                <a:gd name="f5" fmla="val 0"/>
                <a:gd name="f6" fmla="val 419"/>
                <a:gd name="f7" fmla="val 1358"/>
                <a:gd name="f8" fmla="val 269"/>
                <a:gd name="f9" fmla="val 240"/>
                <a:gd name="f10" fmla="val 403"/>
                <a:gd name="f11" fmla="val 191"/>
                <a:gd name="f12" fmla="val 562"/>
                <a:gd name="f13" fmla="val 230"/>
                <a:gd name="f14" fmla="val 789"/>
                <a:gd name="f15" fmla="val 1006"/>
                <a:gd name="f16" fmla="val 84"/>
                <a:gd name="f17" fmla="val 1150"/>
                <a:gd name="f18" fmla="val 970"/>
                <a:gd name="f19" fmla="val 364"/>
                <a:gd name="f20" fmla="val 615"/>
                <a:gd name="f21" fmla="val 510"/>
                <a:gd name="f22" fmla="val 377"/>
                <a:gd name="f23" fmla="val 380"/>
                <a:gd name="f24" fmla="+- 0 0 -90"/>
                <a:gd name="f25" fmla="*/ f3 1 419"/>
                <a:gd name="f26" fmla="*/ f4 1 1358"/>
                <a:gd name="f27" fmla="+- f7 0 f5"/>
                <a:gd name="f28" fmla="+- f6 0 f5"/>
                <a:gd name="f29" fmla="*/ f24 f0 1"/>
                <a:gd name="f30" fmla="*/ f28 1 419"/>
                <a:gd name="f31" fmla="*/ f27 1 1358"/>
                <a:gd name="f32" fmla="*/ 2147483646 f28 1"/>
                <a:gd name="f33" fmla="*/ 2147483646 f27 1"/>
                <a:gd name="f34" fmla="*/ 0 f28 1"/>
                <a:gd name="f35" fmla="*/ 0 f27 1"/>
                <a:gd name="f36" fmla="*/ f29 1 f2"/>
                <a:gd name="f37" fmla="*/ f32 1 419"/>
                <a:gd name="f38" fmla="*/ f33 1 1358"/>
                <a:gd name="f39" fmla="*/ f34 1 419"/>
                <a:gd name="f40" fmla="*/ f35 1 1358"/>
                <a:gd name="f41" fmla="*/ 0 1 f30"/>
                <a:gd name="f42" fmla="*/ f6 1 f30"/>
                <a:gd name="f43" fmla="*/ 0 1 f31"/>
                <a:gd name="f44" fmla="*/ f7 1 f31"/>
                <a:gd name="f45" fmla="+- f36 0 f1"/>
                <a:gd name="f46" fmla="*/ f37 1 f30"/>
                <a:gd name="f47" fmla="*/ f38 1 f31"/>
                <a:gd name="f48" fmla="*/ f39 1 f30"/>
                <a:gd name="f49" fmla="*/ f40 1 f31"/>
                <a:gd name="f50" fmla="*/ f41 f25 1"/>
                <a:gd name="f51" fmla="*/ f42 f25 1"/>
                <a:gd name="f52" fmla="*/ f44 f26 1"/>
                <a:gd name="f53" fmla="*/ f43 f26 1"/>
                <a:gd name="f54" fmla="*/ f46 f25 1"/>
                <a:gd name="f55" fmla="*/ f47 f26 1"/>
                <a:gd name="f56" fmla="*/ f48 f25 1"/>
                <a:gd name="f57" fmla="*/ f49 f26 1"/>
              </a:gdLst>
              <a:ahLst/>
              <a:cxnLst>
                <a:cxn ang="3cd4">
                  <a:pos x="hc" y="t"/>
                </a:cxn>
                <a:cxn ang="0">
                  <a:pos x="r" y="vc"/>
                </a:cxn>
                <a:cxn ang="cd4">
                  <a:pos x="hc" y="b"/>
                </a:cxn>
                <a:cxn ang="cd2">
                  <a:pos x="l" y="vc"/>
                </a:cxn>
                <a:cxn ang="f45">
                  <a:pos x="f54" y="f55"/>
                </a:cxn>
                <a:cxn ang="f45">
                  <a:pos x="f54" y="f55"/>
                </a:cxn>
                <a:cxn ang="f45">
                  <a:pos x="f54" y="f55"/>
                </a:cxn>
                <a:cxn ang="f45">
                  <a:pos x="f54" y="f55"/>
                </a:cxn>
                <a:cxn ang="f45">
                  <a:pos x="f54" y="f55"/>
                </a:cxn>
                <a:cxn ang="f45">
                  <a:pos x="f54" y="f55"/>
                </a:cxn>
                <a:cxn ang="f45">
                  <a:pos x="f54" y="f55"/>
                </a:cxn>
                <a:cxn ang="f45">
                  <a:pos x="f56" y="f55"/>
                </a:cxn>
                <a:cxn ang="f45">
                  <a:pos x="f54" y="f55"/>
                </a:cxn>
                <a:cxn ang="f45">
                  <a:pos x="f54" y="f55"/>
                </a:cxn>
                <a:cxn ang="f45">
                  <a:pos x="f54" y="f55"/>
                </a:cxn>
                <a:cxn ang="f45">
                  <a:pos x="f54" y="f55"/>
                </a:cxn>
                <a:cxn ang="f45">
                  <a:pos x="f54" y="f55"/>
                </a:cxn>
                <a:cxn ang="f45">
                  <a:pos x="f54" y="f55"/>
                </a:cxn>
                <a:cxn ang="f45">
                  <a:pos x="f54" y="f55"/>
                </a:cxn>
                <a:cxn ang="f45">
                  <a:pos x="f54" y="f57"/>
                </a:cxn>
                <a:cxn ang="f45">
                  <a:pos x="f54" y="f55"/>
                </a:cxn>
              </a:cxnLst>
              <a:rect l="f50" t="f53" r="f51" b="f52"/>
              <a:pathLst>
                <a:path w="419" h="1358">
                  <a:moveTo>
                    <a:pt x="f8" y="f9"/>
                  </a:moveTo>
                  <a:lnTo>
                    <a:pt x="f8" y="f10"/>
                  </a:lnTo>
                  <a:lnTo>
                    <a:pt x="f11" y="f10"/>
                  </a:lnTo>
                  <a:lnTo>
                    <a:pt x="f11" y="f12"/>
                  </a:lnTo>
                  <a:lnTo>
                    <a:pt x="f13" y="f14"/>
                  </a:lnTo>
                  <a:lnTo>
                    <a:pt x="f11" y="f15"/>
                  </a:lnTo>
                  <a:lnTo>
                    <a:pt x="f16" y="f17"/>
                  </a:lnTo>
                  <a:lnTo>
                    <a:pt x="f5" y="f7"/>
                  </a:lnTo>
                  <a:lnTo>
                    <a:pt x="f11" y="f17"/>
                  </a:lnTo>
                  <a:lnTo>
                    <a:pt x="f8" y="f18"/>
                  </a:lnTo>
                  <a:lnTo>
                    <a:pt x="f19" y="f14"/>
                  </a:lnTo>
                  <a:lnTo>
                    <a:pt x="f19" y="f20"/>
                  </a:lnTo>
                  <a:lnTo>
                    <a:pt x="f19" y="f21"/>
                  </a:lnTo>
                  <a:lnTo>
                    <a:pt x="f22" y="f23"/>
                  </a:lnTo>
                  <a:lnTo>
                    <a:pt x="f6" y="f9"/>
                  </a:lnTo>
                  <a:lnTo>
                    <a:pt x="f1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8" name="Freeform 26">
              <a:extLst>
                <a:ext uri="{FF2B5EF4-FFF2-40B4-BE49-F238E27FC236}">
                  <a16:creationId xmlns:a16="http://schemas.microsoft.com/office/drawing/2014/main" id="{7D529A9B-3CE5-4B4B-88B7-3C927E8ED8C5}"/>
                </a:ext>
              </a:extLst>
            </p:cNvPr>
            <p:cNvSpPr/>
            <p:nvPr/>
          </p:nvSpPr>
          <p:spPr>
            <a:xfrm>
              <a:off x="4059030" y="868049"/>
              <a:ext cx="381039" cy="147218"/>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9" name="Freeform 26">
              <a:extLst>
                <a:ext uri="{FF2B5EF4-FFF2-40B4-BE49-F238E27FC236}">
                  <a16:creationId xmlns:a16="http://schemas.microsoft.com/office/drawing/2014/main" id="{8F8B94D9-9107-4885-A3CF-D3AC1FD4BC52}"/>
                </a:ext>
              </a:extLst>
            </p:cNvPr>
            <p:cNvSpPr/>
            <p:nvPr/>
          </p:nvSpPr>
          <p:spPr>
            <a:xfrm rot="19779385">
              <a:off x="3932416" y="808274"/>
              <a:ext cx="770125" cy="459184"/>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0" name="Freeform 7">
              <a:extLst>
                <a:ext uri="{FF2B5EF4-FFF2-40B4-BE49-F238E27FC236}">
                  <a16:creationId xmlns:a16="http://schemas.microsoft.com/office/drawing/2014/main" id="{6A53FFF3-EFCA-423F-A508-5A23E41F48A3}"/>
                </a:ext>
              </a:extLst>
            </p:cNvPr>
            <p:cNvSpPr/>
            <p:nvPr/>
          </p:nvSpPr>
          <p:spPr>
            <a:xfrm rot="21076569" flipH="1">
              <a:off x="3983903" y="3008824"/>
              <a:ext cx="528230" cy="3294775"/>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61" name="Rectangle 75">
            <a:extLst>
              <a:ext uri="{FF2B5EF4-FFF2-40B4-BE49-F238E27FC236}">
                <a16:creationId xmlns:a16="http://schemas.microsoft.com/office/drawing/2014/main" id="{E7207A2D-6894-4C07-A72A-D6FE036D2117}"/>
              </a:ext>
            </a:extLst>
          </p:cNvPr>
          <p:cNvSpPr/>
          <p:nvPr/>
        </p:nvSpPr>
        <p:spPr>
          <a:xfrm>
            <a:off x="0" y="2144716"/>
            <a:ext cx="12191996" cy="1843082"/>
          </a:xfrm>
          <a:prstGeom prst="rect">
            <a:avLst/>
          </a:prstGeom>
          <a:gradFill>
            <a:gsLst>
              <a:gs pos="0">
                <a:srgbClr val="FFFFFF">
                  <a:alpha val="0"/>
                </a:srgbClr>
              </a:gs>
              <a:gs pos="100000">
                <a:srgbClr val="2E75B6">
                  <a:alpha val="28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62" name="Group 128">
            <a:extLst>
              <a:ext uri="{FF2B5EF4-FFF2-40B4-BE49-F238E27FC236}">
                <a16:creationId xmlns:a16="http://schemas.microsoft.com/office/drawing/2014/main" id="{DB0DF119-EC3E-403D-87B6-03494C42715D}"/>
              </a:ext>
            </a:extLst>
          </p:cNvPr>
          <p:cNvGrpSpPr/>
          <p:nvPr/>
        </p:nvGrpSpPr>
        <p:grpSpPr>
          <a:xfrm>
            <a:off x="5033433" y="5715000"/>
            <a:ext cx="234955" cy="403231"/>
            <a:chOff x="5033433" y="5715000"/>
            <a:chExt cx="234955" cy="403231"/>
          </a:xfrm>
        </p:grpSpPr>
        <p:sp>
          <p:nvSpPr>
            <p:cNvPr id="63" name="Oval 77">
              <a:extLst>
                <a:ext uri="{FF2B5EF4-FFF2-40B4-BE49-F238E27FC236}">
                  <a16:creationId xmlns:a16="http://schemas.microsoft.com/office/drawing/2014/main" id="{5FB9A3C7-12BF-4C45-8026-BBBEB2BE3790}"/>
                </a:ext>
              </a:extLst>
            </p:cNvPr>
            <p:cNvSpPr/>
            <p:nvPr/>
          </p:nvSpPr>
          <p:spPr>
            <a:xfrm>
              <a:off x="5153311" y="600301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4" name="Oval 78">
              <a:extLst>
                <a:ext uri="{FF2B5EF4-FFF2-40B4-BE49-F238E27FC236}">
                  <a16:creationId xmlns:a16="http://schemas.microsoft.com/office/drawing/2014/main" id="{F9D28FE9-9362-49E6-BC7A-499AC9D23DF4}"/>
                </a:ext>
              </a:extLst>
            </p:cNvPr>
            <p:cNvSpPr/>
            <p:nvPr/>
          </p:nvSpPr>
          <p:spPr>
            <a:xfrm>
              <a:off x="5153311" y="5830205"/>
              <a:ext cx="115077" cy="1152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9A8BD"/>
                </a:gs>
                <a:gs pos="100000">
                  <a:srgbClr val="C5C3C3"/>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5" name="Oval 79">
              <a:extLst>
                <a:ext uri="{FF2B5EF4-FFF2-40B4-BE49-F238E27FC236}">
                  <a16:creationId xmlns:a16="http://schemas.microsoft.com/office/drawing/2014/main" id="{C1937624-BB69-4F05-9AA5-0A6BCAD77561}"/>
                </a:ext>
              </a:extLst>
            </p:cNvPr>
            <p:cNvSpPr/>
            <p:nvPr/>
          </p:nvSpPr>
          <p:spPr>
            <a:xfrm>
              <a:off x="5038225" y="6060624"/>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68000"/>
                  </a:srgbClr>
                </a:gs>
                <a:gs pos="100000">
                  <a:srgbClr val="EBEEF2">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6" name="Oval 80">
              <a:extLst>
                <a:ext uri="{FF2B5EF4-FFF2-40B4-BE49-F238E27FC236}">
                  <a16:creationId xmlns:a16="http://schemas.microsoft.com/office/drawing/2014/main" id="{DBFFDBBC-DE1A-49C1-BBD4-25BAC47D194E}"/>
                </a:ext>
              </a:extLst>
            </p:cNvPr>
            <p:cNvSpPr/>
            <p:nvPr/>
          </p:nvSpPr>
          <p:spPr>
            <a:xfrm>
              <a:off x="5210845" y="5715000"/>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80000"/>
                  </a:srgbClr>
                </a:gs>
                <a:gs pos="100000">
                  <a:srgbClr val="D9D9D9">
                    <a:alpha val="8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7" name="Oval 81">
              <a:extLst>
                <a:ext uri="{FF2B5EF4-FFF2-40B4-BE49-F238E27FC236}">
                  <a16:creationId xmlns:a16="http://schemas.microsoft.com/office/drawing/2014/main" id="{2E269AA3-8753-4D02-94C2-9940A866E782}"/>
                </a:ext>
              </a:extLst>
            </p:cNvPr>
            <p:cNvSpPr/>
            <p:nvPr/>
          </p:nvSpPr>
          <p:spPr>
            <a:xfrm>
              <a:off x="5033433" y="5952615"/>
              <a:ext cx="134261" cy="1344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7000"/>
                  </a:srgbClr>
                </a:gs>
                <a:gs pos="100000">
                  <a:srgbClr val="FFFFFF">
                    <a:alpha val="58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8" name="Oval 82">
              <a:extLst>
                <a:ext uri="{FF2B5EF4-FFF2-40B4-BE49-F238E27FC236}">
                  <a16:creationId xmlns:a16="http://schemas.microsoft.com/office/drawing/2014/main" id="{BF8C65F1-A77F-4F49-95C7-764655E3B6B2}"/>
                </a:ext>
              </a:extLst>
            </p:cNvPr>
            <p:cNvSpPr/>
            <p:nvPr/>
          </p:nvSpPr>
          <p:spPr>
            <a:xfrm>
              <a:off x="5153311" y="577260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D9D9">
                    <a:alpha val="77000"/>
                  </a:srgbClr>
                </a:gs>
                <a:gs pos="100000">
                  <a:srgbClr val="7F7F7F"/>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69" name="Group 129">
            <a:extLst>
              <a:ext uri="{FF2B5EF4-FFF2-40B4-BE49-F238E27FC236}">
                <a16:creationId xmlns:a16="http://schemas.microsoft.com/office/drawing/2014/main" id="{19EFBD3C-4021-432B-BE04-54B2A6209028}"/>
              </a:ext>
            </a:extLst>
          </p:cNvPr>
          <p:cNvGrpSpPr/>
          <p:nvPr/>
        </p:nvGrpSpPr>
        <p:grpSpPr>
          <a:xfrm>
            <a:off x="4200352" y="5909612"/>
            <a:ext cx="240267" cy="259460"/>
            <a:chOff x="4200352" y="5909612"/>
            <a:chExt cx="240267" cy="259460"/>
          </a:xfrm>
        </p:grpSpPr>
        <p:sp>
          <p:nvSpPr>
            <p:cNvPr id="70" name="Oval 84">
              <a:extLst>
                <a:ext uri="{FF2B5EF4-FFF2-40B4-BE49-F238E27FC236}">
                  <a16:creationId xmlns:a16="http://schemas.microsoft.com/office/drawing/2014/main" id="{0641659F-1F50-4CE1-AA63-C39B8C96E0A2}"/>
                </a:ext>
              </a:extLst>
            </p:cNvPr>
            <p:cNvSpPr/>
            <p:nvPr/>
          </p:nvSpPr>
          <p:spPr>
            <a:xfrm rot="20653588" flipH="1">
              <a:off x="4301439" y="6107296"/>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52000"/>
                  </a:srgbClr>
                </a:gs>
                <a:gs pos="100000">
                  <a:srgbClr val="E7E6E6">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1" name="Oval 85">
              <a:extLst>
                <a:ext uri="{FF2B5EF4-FFF2-40B4-BE49-F238E27FC236}">
                  <a16:creationId xmlns:a16="http://schemas.microsoft.com/office/drawing/2014/main" id="{408D530A-5E91-44FD-9645-FCB620D200D4}"/>
                </a:ext>
              </a:extLst>
            </p:cNvPr>
            <p:cNvSpPr/>
            <p:nvPr/>
          </p:nvSpPr>
          <p:spPr>
            <a:xfrm rot="20653588" flipH="1">
              <a:off x="4229119" y="5986687"/>
              <a:ext cx="87087" cy="87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70000"/>
                  </a:srgbClr>
                </a:gs>
                <a:gs pos="100000">
                  <a:srgbClr val="E7E6E6">
                    <a:alpha val="5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2" name="Oval 86">
              <a:extLst>
                <a:ext uri="{FF2B5EF4-FFF2-40B4-BE49-F238E27FC236}">
                  <a16:creationId xmlns:a16="http://schemas.microsoft.com/office/drawing/2014/main" id="{1643B864-4D41-4C17-B8BD-EBD0A159AFE6}"/>
                </a:ext>
              </a:extLst>
            </p:cNvPr>
            <p:cNvSpPr/>
            <p:nvPr/>
          </p:nvSpPr>
          <p:spPr>
            <a:xfrm rot="20653588" flipH="1">
              <a:off x="4397076" y="6125529"/>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2000"/>
                  </a:srgbClr>
                </a:gs>
                <a:gs pos="100000">
                  <a:srgbClr val="E7E6E6">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3" name="Oval 87">
              <a:extLst>
                <a:ext uri="{FF2B5EF4-FFF2-40B4-BE49-F238E27FC236}">
                  <a16:creationId xmlns:a16="http://schemas.microsoft.com/office/drawing/2014/main" id="{A0EFD44A-BF16-43C7-805B-F1ADC0E09EA5}"/>
                </a:ext>
              </a:extLst>
            </p:cNvPr>
            <p:cNvSpPr/>
            <p:nvPr/>
          </p:nvSpPr>
          <p:spPr>
            <a:xfrm rot="20653588" flipH="1">
              <a:off x="4200352" y="5909612"/>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5000"/>
                  </a:srgbClr>
                </a:gs>
                <a:gs pos="100000">
                  <a:srgbClr val="E7E6E6">
                    <a:alpha val="77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4" name="Oval 88">
              <a:extLst>
                <a:ext uri="{FF2B5EF4-FFF2-40B4-BE49-F238E27FC236}">
                  <a16:creationId xmlns:a16="http://schemas.microsoft.com/office/drawing/2014/main" id="{9B7D674B-5464-48DA-827E-453499F1049A}"/>
                </a:ext>
              </a:extLst>
            </p:cNvPr>
            <p:cNvSpPr/>
            <p:nvPr/>
          </p:nvSpPr>
          <p:spPr>
            <a:xfrm rot="20653588" flipH="1">
              <a:off x="4329493" y="6052778"/>
              <a:ext cx="101598"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9000"/>
                  </a:srgbClr>
                </a:gs>
                <a:gs pos="100000">
                  <a:srgbClr val="FFFFFF">
                    <a:alpha val="42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5" name="Oval 89">
              <a:extLst>
                <a:ext uri="{FF2B5EF4-FFF2-40B4-BE49-F238E27FC236}">
                  <a16:creationId xmlns:a16="http://schemas.microsoft.com/office/drawing/2014/main" id="{E7D41995-F85D-4AE8-AF52-64D9479DC51E}"/>
                </a:ext>
              </a:extLst>
            </p:cNvPr>
            <p:cNvSpPr/>
            <p:nvPr/>
          </p:nvSpPr>
          <p:spPr>
            <a:xfrm rot="20653588" flipH="1">
              <a:off x="4254091" y="5939687"/>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83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76" name="Oval 90">
            <a:extLst>
              <a:ext uri="{FF2B5EF4-FFF2-40B4-BE49-F238E27FC236}">
                <a16:creationId xmlns:a16="http://schemas.microsoft.com/office/drawing/2014/main" id="{D358EFA7-E8D9-4D7E-9373-78118A37AA76}"/>
              </a:ext>
            </a:extLst>
          </p:cNvPr>
          <p:cNvSpPr/>
          <p:nvPr/>
        </p:nvSpPr>
        <p:spPr>
          <a:xfrm rot="1808564">
            <a:off x="3764838" y="290991"/>
            <a:ext cx="1066803" cy="19147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77" name="Straight Connector 91">
            <a:extLst>
              <a:ext uri="{FF2B5EF4-FFF2-40B4-BE49-F238E27FC236}">
                <a16:creationId xmlns:a16="http://schemas.microsoft.com/office/drawing/2014/main" id="{900EBCA7-16D8-49B5-9C0F-4D227C07113F}"/>
              </a:ext>
            </a:extLst>
          </p:cNvPr>
          <p:cNvCxnSpPr/>
          <p:nvPr/>
        </p:nvCxnSpPr>
        <p:spPr>
          <a:xfrm>
            <a:off x="4161370" y="862014"/>
            <a:ext cx="1075261" cy="1591"/>
          </a:xfrm>
          <a:prstGeom prst="straightConnector1">
            <a:avLst/>
          </a:prstGeom>
          <a:noFill/>
          <a:ln w="6345" cap="flat">
            <a:solidFill>
              <a:srgbClr val="FFFFFF"/>
            </a:solidFill>
            <a:custDash>
              <a:ds d="100000" sp="100000"/>
            </a:custDash>
            <a:round/>
          </a:ln>
        </p:spPr>
      </p:cxnSp>
      <p:cxnSp>
        <p:nvCxnSpPr>
          <p:cNvPr id="78" name="Straight Connector 92">
            <a:extLst>
              <a:ext uri="{FF2B5EF4-FFF2-40B4-BE49-F238E27FC236}">
                <a16:creationId xmlns:a16="http://schemas.microsoft.com/office/drawing/2014/main" id="{87449AD4-98B1-4DED-B352-4E05A9E80E85}"/>
              </a:ext>
            </a:extLst>
          </p:cNvPr>
          <p:cNvCxnSpPr/>
          <p:nvPr/>
        </p:nvCxnSpPr>
        <p:spPr>
          <a:xfrm>
            <a:off x="3924303" y="1174747"/>
            <a:ext cx="1490133" cy="1592"/>
          </a:xfrm>
          <a:prstGeom prst="straightConnector1">
            <a:avLst/>
          </a:prstGeom>
          <a:noFill/>
          <a:ln w="6345" cap="flat">
            <a:solidFill>
              <a:srgbClr val="FFFFFF"/>
            </a:solidFill>
            <a:custDash>
              <a:ds d="100000" sp="100000"/>
            </a:custDash>
            <a:round/>
          </a:ln>
        </p:spPr>
      </p:cxnSp>
      <p:cxnSp>
        <p:nvCxnSpPr>
          <p:cNvPr id="79" name="Straight Connector 93">
            <a:extLst>
              <a:ext uri="{FF2B5EF4-FFF2-40B4-BE49-F238E27FC236}">
                <a16:creationId xmlns:a16="http://schemas.microsoft.com/office/drawing/2014/main" id="{699EF0CE-A6B1-4B5E-990C-5085053ED7EE}"/>
              </a:ext>
            </a:extLst>
          </p:cNvPr>
          <p:cNvCxnSpPr/>
          <p:nvPr/>
        </p:nvCxnSpPr>
        <p:spPr>
          <a:xfrm>
            <a:off x="3733796" y="1487491"/>
            <a:ext cx="1824576" cy="1581"/>
          </a:xfrm>
          <a:prstGeom prst="straightConnector1">
            <a:avLst/>
          </a:prstGeom>
          <a:noFill/>
          <a:ln w="6345" cap="flat">
            <a:solidFill>
              <a:srgbClr val="FFFFFF"/>
            </a:solidFill>
            <a:custDash>
              <a:ds d="100000" sp="100000"/>
            </a:custDash>
            <a:round/>
          </a:ln>
        </p:spPr>
      </p:cxnSp>
      <p:cxnSp>
        <p:nvCxnSpPr>
          <p:cNvPr id="80" name="Straight Connector 94">
            <a:extLst>
              <a:ext uri="{FF2B5EF4-FFF2-40B4-BE49-F238E27FC236}">
                <a16:creationId xmlns:a16="http://schemas.microsoft.com/office/drawing/2014/main" id="{7F3C47A1-3091-4467-9261-920BDACDCA2C}"/>
              </a:ext>
            </a:extLst>
          </p:cNvPr>
          <p:cNvCxnSpPr/>
          <p:nvPr/>
        </p:nvCxnSpPr>
        <p:spPr>
          <a:xfrm>
            <a:off x="3611029" y="1800225"/>
            <a:ext cx="2243673" cy="1591"/>
          </a:xfrm>
          <a:prstGeom prst="straightConnector1">
            <a:avLst/>
          </a:prstGeom>
          <a:noFill/>
          <a:ln w="6345" cap="flat">
            <a:solidFill>
              <a:srgbClr val="FFFFFF"/>
            </a:solidFill>
            <a:custDash>
              <a:ds d="100000" sp="100000"/>
            </a:custDash>
            <a:round/>
          </a:ln>
        </p:spPr>
      </p:cxnSp>
      <p:cxnSp>
        <p:nvCxnSpPr>
          <p:cNvPr id="81" name="Straight Connector 95">
            <a:extLst>
              <a:ext uri="{FF2B5EF4-FFF2-40B4-BE49-F238E27FC236}">
                <a16:creationId xmlns:a16="http://schemas.microsoft.com/office/drawing/2014/main" id="{EF8208C0-B8D5-46AC-B5A2-B32F3CBFD247}"/>
              </a:ext>
            </a:extLst>
          </p:cNvPr>
          <p:cNvCxnSpPr/>
          <p:nvPr/>
        </p:nvCxnSpPr>
        <p:spPr>
          <a:xfrm>
            <a:off x="3492505" y="2876546"/>
            <a:ext cx="2468029" cy="1592"/>
          </a:xfrm>
          <a:prstGeom prst="straightConnector1">
            <a:avLst/>
          </a:prstGeom>
          <a:noFill/>
          <a:ln w="6345" cap="flat">
            <a:solidFill>
              <a:srgbClr val="FFFFFF"/>
            </a:solidFill>
            <a:custDash>
              <a:ds d="100000" sp="100000"/>
            </a:custDash>
            <a:round/>
          </a:ln>
        </p:spPr>
      </p:cxnSp>
      <p:cxnSp>
        <p:nvCxnSpPr>
          <p:cNvPr id="82" name="Straight Connector 96">
            <a:extLst>
              <a:ext uri="{FF2B5EF4-FFF2-40B4-BE49-F238E27FC236}">
                <a16:creationId xmlns:a16="http://schemas.microsoft.com/office/drawing/2014/main" id="{38936317-B484-4FE1-946E-8E6679BBA035}"/>
              </a:ext>
            </a:extLst>
          </p:cNvPr>
          <p:cNvCxnSpPr/>
          <p:nvPr/>
        </p:nvCxnSpPr>
        <p:spPr>
          <a:xfrm>
            <a:off x="3623730" y="3614742"/>
            <a:ext cx="2241551" cy="1581"/>
          </a:xfrm>
          <a:prstGeom prst="straightConnector1">
            <a:avLst/>
          </a:prstGeom>
          <a:noFill/>
          <a:ln w="6345" cap="flat">
            <a:solidFill>
              <a:srgbClr val="FFFFFF"/>
            </a:solidFill>
            <a:custDash>
              <a:ds d="100000" sp="100000"/>
            </a:custDash>
            <a:round/>
          </a:ln>
        </p:spPr>
      </p:cxnSp>
      <p:cxnSp>
        <p:nvCxnSpPr>
          <p:cNvPr id="83" name="Straight Connector 97">
            <a:extLst>
              <a:ext uri="{FF2B5EF4-FFF2-40B4-BE49-F238E27FC236}">
                <a16:creationId xmlns:a16="http://schemas.microsoft.com/office/drawing/2014/main" id="{30807D5A-D39C-45AE-9BB1-A06A9364040D}"/>
              </a:ext>
            </a:extLst>
          </p:cNvPr>
          <p:cNvCxnSpPr/>
          <p:nvPr/>
        </p:nvCxnSpPr>
        <p:spPr>
          <a:xfrm>
            <a:off x="3843872" y="4357692"/>
            <a:ext cx="1731425" cy="1581"/>
          </a:xfrm>
          <a:prstGeom prst="straightConnector1">
            <a:avLst/>
          </a:prstGeom>
          <a:noFill/>
          <a:ln w="6345" cap="flat">
            <a:solidFill>
              <a:srgbClr val="FFFFFF"/>
            </a:solidFill>
            <a:custDash>
              <a:ds d="100000" sp="100000"/>
            </a:custDash>
            <a:round/>
          </a:ln>
        </p:spPr>
      </p:cxnSp>
      <p:cxnSp>
        <p:nvCxnSpPr>
          <p:cNvPr id="84" name="Straight Connector 98">
            <a:extLst>
              <a:ext uri="{FF2B5EF4-FFF2-40B4-BE49-F238E27FC236}">
                <a16:creationId xmlns:a16="http://schemas.microsoft.com/office/drawing/2014/main" id="{5664B9EB-90B7-4FB4-878C-9E94199E5DD0}"/>
              </a:ext>
            </a:extLst>
          </p:cNvPr>
          <p:cNvCxnSpPr/>
          <p:nvPr/>
        </p:nvCxnSpPr>
        <p:spPr>
          <a:xfrm>
            <a:off x="3979331" y="5099051"/>
            <a:ext cx="1418171" cy="1591"/>
          </a:xfrm>
          <a:prstGeom prst="straightConnector1">
            <a:avLst/>
          </a:prstGeom>
          <a:noFill/>
          <a:ln w="6345" cap="flat">
            <a:solidFill>
              <a:srgbClr val="FFFFFF"/>
            </a:solidFill>
            <a:custDash>
              <a:ds d="100000" sp="100000"/>
            </a:custDash>
            <a:round/>
          </a:ln>
        </p:spPr>
      </p:cxnSp>
      <p:cxnSp>
        <p:nvCxnSpPr>
          <p:cNvPr id="85" name="Straight Connector 99">
            <a:extLst>
              <a:ext uri="{FF2B5EF4-FFF2-40B4-BE49-F238E27FC236}">
                <a16:creationId xmlns:a16="http://schemas.microsoft.com/office/drawing/2014/main" id="{29FF97D3-C0DB-45BD-8C29-F2A3F43E02A2}"/>
              </a:ext>
            </a:extLst>
          </p:cNvPr>
          <p:cNvCxnSpPr/>
          <p:nvPr/>
        </p:nvCxnSpPr>
        <p:spPr>
          <a:xfrm>
            <a:off x="3429000" y="2135188"/>
            <a:ext cx="2582329" cy="1591"/>
          </a:xfrm>
          <a:prstGeom prst="straightConnector1">
            <a:avLst/>
          </a:prstGeom>
          <a:noFill/>
          <a:ln w="6345" cap="flat">
            <a:solidFill>
              <a:srgbClr val="FFFFFF"/>
            </a:solidFill>
            <a:custDash>
              <a:ds d="100000" sp="100000"/>
            </a:custDash>
            <a:round/>
          </a:ln>
        </p:spPr>
      </p:cxnSp>
      <p:grpSp>
        <p:nvGrpSpPr>
          <p:cNvPr id="86" name="Group 93">
            <a:extLst>
              <a:ext uri="{FF2B5EF4-FFF2-40B4-BE49-F238E27FC236}">
                <a16:creationId xmlns:a16="http://schemas.microsoft.com/office/drawing/2014/main" id="{BBD1D839-930B-4C8F-8F01-CB6E305731EF}"/>
              </a:ext>
            </a:extLst>
          </p:cNvPr>
          <p:cNvGrpSpPr/>
          <p:nvPr/>
        </p:nvGrpSpPr>
        <p:grpSpPr>
          <a:xfrm>
            <a:off x="5676896" y="3167060"/>
            <a:ext cx="2171699" cy="1633539"/>
            <a:chOff x="5676896" y="3167060"/>
            <a:chExt cx="2171699" cy="1633539"/>
          </a:xfrm>
        </p:grpSpPr>
        <p:cxnSp>
          <p:nvCxnSpPr>
            <p:cNvPr id="87" name="Straight Arrow Connector 101">
              <a:extLst>
                <a:ext uri="{FF2B5EF4-FFF2-40B4-BE49-F238E27FC236}">
                  <a16:creationId xmlns:a16="http://schemas.microsoft.com/office/drawing/2014/main" id="{99625A11-986F-4B3D-8128-96771B2B3611}"/>
                </a:ext>
              </a:extLst>
            </p:cNvPr>
            <p:cNvCxnSpPr/>
            <p:nvPr/>
          </p:nvCxnSpPr>
          <p:spPr>
            <a:xfrm rot="10799991">
              <a:off x="5676896" y="3989381"/>
              <a:ext cx="539752" cy="1582"/>
            </a:xfrm>
            <a:prstGeom prst="straightConnector1">
              <a:avLst/>
            </a:prstGeom>
            <a:noFill/>
            <a:ln w="12701" cap="flat">
              <a:solidFill>
                <a:srgbClr val="FFFFFF"/>
              </a:solidFill>
              <a:prstDash val="solid"/>
              <a:miter/>
              <a:tailEnd type="arrow"/>
            </a:ln>
          </p:spPr>
        </p:cxnSp>
        <p:sp>
          <p:nvSpPr>
            <p:cNvPr id="88" name="Oval 102">
              <a:extLst>
                <a:ext uri="{FF2B5EF4-FFF2-40B4-BE49-F238E27FC236}">
                  <a16:creationId xmlns:a16="http://schemas.microsoft.com/office/drawing/2014/main" id="{B98007CD-FDBB-4EED-8C34-E473911025BE}"/>
                </a:ext>
              </a:extLst>
            </p:cNvPr>
            <p:cNvSpPr/>
            <p:nvPr/>
          </p:nvSpPr>
          <p:spPr>
            <a:xfrm>
              <a:off x="6216648" y="3167060"/>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FFFFFF"/>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89" name="Group 96">
            <a:extLst>
              <a:ext uri="{FF2B5EF4-FFF2-40B4-BE49-F238E27FC236}">
                <a16:creationId xmlns:a16="http://schemas.microsoft.com/office/drawing/2014/main" id="{FD5B5924-25BE-4CBD-9B92-A21709D6360A}"/>
              </a:ext>
            </a:extLst>
          </p:cNvPr>
          <p:cNvGrpSpPr/>
          <p:nvPr/>
        </p:nvGrpSpPr>
        <p:grpSpPr>
          <a:xfrm>
            <a:off x="5511591" y="508004"/>
            <a:ext cx="2337004" cy="1633539"/>
            <a:chOff x="5511591" y="508004"/>
            <a:chExt cx="2337004" cy="1633539"/>
          </a:xfrm>
        </p:grpSpPr>
        <p:cxnSp>
          <p:nvCxnSpPr>
            <p:cNvPr id="90" name="Straight Arrow Connector 104">
              <a:extLst>
                <a:ext uri="{FF2B5EF4-FFF2-40B4-BE49-F238E27FC236}">
                  <a16:creationId xmlns:a16="http://schemas.microsoft.com/office/drawing/2014/main" id="{4B75F59B-C6EC-4F0B-B828-22FC18846631}"/>
                </a:ext>
              </a:extLst>
            </p:cNvPr>
            <p:cNvCxnSpPr/>
            <p:nvPr/>
          </p:nvCxnSpPr>
          <p:spPr>
            <a:xfrm rot="10799991">
              <a:off x="5511591" y="1331906"/>
              <a:ext cx="704847" cy="1582"/>
            </a:xfrm>
            <a:prstGeom prst="straightConnector1">
              <a:avLst/>
            </a:prstGeom>
            <a:noFill/>
            <a:ln w="12701" cap="flat">
              <a:solidFill>
                <a:srgbClr val="44546A"/>
              </a:solidFill>
              <a:prstDash val="solid"/>
              <a:miter/>
              <a:tailEnd type="arrow"/>
            </a:ln>
          </p:spPr>
        </p:cxnSp>
        <p:sp>
          <p:nvSpPr>
            <p:cNvPr id="91" name="Oval 105">
              <a:extLst>
                <a:ext uri="{FF2B5EF4-FFF2-40B4-BE49-F238E27FC236}">
                  <a16:creationId xmlns:a16="http://schemas.microsoft.com/office/drawing/2014/main" id="{3A77BD1C-AA66-4B4A-980A-CC9186036B0E}"/>
                </a:ext>
              </a:extLst>
            </p:cNvPr>
            <p:cNvSpPr/>
            <p:nvPr/>
          </p:nvSpPr>
          <p:spPr>
            <a:xfrm>
              <a:off x="6216648" y="508004"/>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44546A"/>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92" name="Group 99">
            <a:extLst>
              <a:ext uri="{FF2B5EF4-FFF2-40B4-BE49-F238E27FC236}">
                <a16:creationId xmlns:a16="http://schemas.microsoft.com/office/drawing/2014/main" id="{63564A55-BBF2-4B7C-B993-A53375F63136}"/>
              </a:ext>
            </a:extLst>
          </p:cNvPr>
          <p:cNvGrpSpPr/>
          <p:nvPr/>
        </p:nvGrpSpPr>
        <p:grpSpPr>
          <a:xfrm>
            <a:off x="6352117" y="633414"/>
            <a:ext cx="1371599" cy="1449387"/>
            <a:chOff x="6352117" y="633414"/>
            <a:chExt cx="1371599" cy="1449387"/>
          </a:xfrm>
        </p:grpSpPr>
        <p:sp>
          <p:nvSpPr>
            <p:cNvPr id="93" name="Freeform 5">
              <a:extLst>
                <a:ext uri="{FF2B5EF4-FFF2-40B4-BE49-F238E27FC236}">
                  <a16:creationId xmlns:a16="http://schemas.microsoft.com/office/drawing/2014/main" id="{F9CAA000-2645-4E40-9306-49AE2DAAC2A0}"/>
                </a:ext>
              </a:extLst>
            </p:cNvPr>
            <p:cNvSpPr/>
            <p:nvPr/>
          </p:nvSpPr>
          <p:spPr>
            <a:xfrm>
              <a:off x="6949019" y="1015998"/>
              <a:ext cx="774697" cy="1066803"/>
            </a:xfrm>
            <a:custGeom>
              <a:avLst/>
              <a:gdLst>
                <a:gd name="f0" fmla="val 10800000"/>
                <a:gd name="f1" fmla="val 5400000"/>
                <a:gd name="f2" fmla="val 180"/>
                <a:gd name="f3" fmla="val w"/>
                <a:gd name="f4" fmla="val h"/>
                <a:gd name="f5" fmla="val 0"/>
                <a:gd name="f6" fmla="val 2315"/>
                <a:gd name="f7" fmla="val 3181"/>
                <a:gd name="f8" fmla="val 908"/>
                <a:gd name="f9" fmla="val 2314"/>
                <a:gd name="f10" fmla="val 848"/>
                <a:gd name="f11" fmla="val 2311"/>
                <a:gd name="f12" fmla="val 786"/>
                <a:gd name="f13" fmla="val 2306"/>
                <a:gd name="f14" fmla="val 727"/>
                <a:gd name="f15" fmla="val 2300"/>
                <a:gd name="f16" fmla="val 667"/>
                <a:gd name="f17" fmla="val 2293"/>
                <a:gd name="f18" fmla="val 608"/>
                <a:gd name="f19" fmla="val 2283"/>
                <a:gd name="f20" fmla="val 550"/>
                <a:gd name="f21" fmla="val 2272"/>
                <a:gd name="f22" fmla="val 491"/>
                <a:gd name="f23" fmla="val 2259"/>
                <a:gd name="f24" fmla="val 434"/>
                <a:gd name="f25" fmla="val 2246"/>
                <a:gd name="f26" fmla="val 378"/>
                <a:gd name="f27" fmla="val 2230"/>
                <a:gd name="f28" fmla="val 322"/>
                <a:gd name="f29" fmla="val 2212"/>
                <a:gd name="f30" fmla="val 266"/>
                <a:gd name="f31" fmla="val 2193"/>
                <a:gd name="f32" fmla="val 212"/>
                <a:gd name="f33" fmla="val 2172"/>
                <a:gd name="f34" fmla="val 157"/>
                <a:gd name="f35" fmla="val 2150"/>
                <a:gd name="f36" fmla="val 104"/>
                <a:gd name="f37" fmla="val 2126"/>
                <a:gd name="f38" fmla="val 53"/>
                <a:gd name="f39" fmla="val 2101"/>
                <a:gd name="f40" fmla="val 1904"/>
                <a:gd name="f41" fmla="val 366"/>
                <a:gd name="f42" fmla="val 1514"/>
                <a:gd name="f43" fmla="val 347"/>
                <a:gd name="f44" fmla="val 1527"/>
                <a:gd name="f45" fmla="val 380"/>
                <a:gd name="f46" fmla="val 1540"/>
                <a:gd name="f47" fmla="val 412"/>
                <a:gd name="f48" fmla="val 1554"/>
                <a:gd name="f49" fmla="val 444"/>
                <a:gd name="f50" fmla="val 1565"/>
                <a:gd name="f51" fmla="val 478"/>
                <a:gd name="f52" fmla="val 1576"/>
                <a:gd name="f53" fmla="val 512"/>
                <a:gd name="f54" fmla="val 1586"/>
                <a:gd name="f55" fmla="val 547"/>
                <a:gd name="f56" fmla="val 1595"/>
                <a:gd name="f57" fmla="val 581"/>
                <a:gd name="f58" fmla="val 1602"/>
                <a:gd name="f59" fmla="val 617"/>
                <a:gd name="f60" fmla="val 1610"/>
                <a:gd name="f61" fmla="val 652"/>
                <a:gd name="f62" fmla="val 1617"/>
                <a:gd name="f63" fmla="val 687"/>
                <a:gd name="f64" fmla="val 1621"/>
                <a:gd name="f65" fmla="val 724"/>
                <a:gd name="f66" fmla="val 1626"/>
                <a:gd name="f67" fmla="val 760"/>
                <a:gd name="f68" fmla="val 1630"/>
                <a:gd name="f69" fmla="val 796"/>
                <a:gd name="f70" fmla="val 1632"/>
                <a:gd name="f71" fmla="val 833"/>
                <a:gd name="f72" fmla="val 1633"/>
                <a:gd name="f73" fmla="val 870"/>
                <a:gd name="f74" fmla="val 1635"/>
                <a:gd name="f75" fmla="val 976"/>
                <a:gd name="f76" fmla="val 1627"/>
                <a:gd name="f77" fmla="val 1042"/>
                <a:gd name="f78" fmla="val 1620"/>
                <a:gd name="f79" fmla="val 1107"/>
                <a:gd name="f80" fmla="val 1608"/>
                <a:gd name="f81" fmla="val 1172"/>
                <a:gd name="f82" fmla="val 1235"/>
                <a:gd name="f83" fmla="val 1577"/>
                <a:gd name="f84" fmla="val 1297"/>
                <a:gd name="f85" fmla="val 1558"/>
                <a:gd name="f86" fmla="val 1359"/>
                <a:gd name="f87" fmla="val 1536"/>
                <a:gd name="f88" fmla="val 1418"/>
                <a:gd name="f89" fmla="val 1511"/>
                <a:gd name="f90" fmla="val 1477"/>
                <a:gd name="f91" fmla="val 1483"/>
                <a:gd name="f92" fmla="val 1534"/>
                <a:gd name="f93" fmla="val 1452"/>
                <a:gd name="f94" fmla="val 1590"/>
                <a:gd name="f95" fmla="val 1420"/>
                <a:gd name="f96" fmla="val 1643"/>
                <a:gd name="f97" fmla="val 1384"/>
                <a:gd name="f98" fmla="val 1696"/>
                <a:gd name="f99" fmla="val 1346"/>
                <a:gd name="f100" fmla="val 1746"/>
                <a:gd name="f101" fmla="val 1306"/>
                <a:gd name="f102" fmla="val 1795"/>
                <a:gd name="f103" fmla="val 1265"/>
                <a:gd name="f104" fmla="val 1842"/>
                <a:gd name="f105" fmla="val 1221"/>
                <a:gd name="f106" fmla="val 1886"/>
                <a:gd name="f107" fmla="val 1175"/>
                <a:gd name="f108" fmla="val 1929"/>
                <a:gd name="f109" fmla="val 1126"/>
                <a:gd name="f110" fmla="val 1970"/>
                <a:gd name="f111" fmla="val 1076"/>
                <a:gd name="f112" fmla="val 2009"/>
                <a:gd name="f113" fmla="val 1025"/>
                <a:gd name="f114" fmla="val 2045"/>
                <a:gd name="f115" fmla="val 972"/>
                <a:gd name="f116" fmla="val 2079"/>
                <a:gd name="f117" fmla="val 917"/>
                <a:gd name="f118" fmla="val 2110"/>
                <a:gd name="f119" fmla="val 861"/>
                <a:gd name="f120" fmla="val 2140"/>
                <a:gd name="f121" fmla="val 802"/>
                <a:gd name="f122" fmla="val 2165"/>
                <a:gd name="f123" fmla="val 743"/>
                <a:gd name="f124" fmla="val 2190"/>
                <a:gd name="f125" fmla="val 683"/>
                <a:gd name="f126" fmla="val 2210"/>
                <a:gd name="f127" fmla="val 621"/>
                <a:gd name="f128" fmla="val 2228"/>
                <a:gd name="f129" fmla="val 558"/>
                <a:gd name="f130" fmla="val 2244"/>
                <a:gd name="f131" fmla="val 495"/>
                <a:gd name="f132" fmla="val 2256"/>
                <a:gd name="f133" fmla="val 430"/>
                <a:gd name="f134" fmla="val 2265"/>
                <a:gd name="f135" fmla="val 363"/>
                <a:gd name="f136" fmla="val 2271"/>
                <a:gd name="f137" fmla="val 2041"/>
                <a:gd name="f138" fmla="val 359"/>
                <a:gd name="f139" fmla="val 2611"/>
                <a:gd name="f140" fmla="val 361"/>
                <a:gd name="f141" fmla="val 2954"/>
                <a:gd name="f142" fmla="val 414"/>
                <a:gd name="f143" fmla="val 2950"/>
                <a:gd name="f144" fmla="val 465"/>
                <a:gd name="f145" fmla="val 2947"/>
                <a:gd name="f146" fmla="val 514"/>
                <a:gd name="f147" fmla="val 2941"/>
                <a:gd name="f148" fmla="val 564"/>
                <a:gd name="f149" fmla="val 2934"/>
                <a:gd name="f150" fmla="val 614"/>
                <a:gd name="f151" fmla="val 2926"/>
                <a:gd name="f152" fmla="val 662"/>
                <a:gd name="f153" fmla="val 2917"/>
                <a:gd name="f154" fmla="val 711"/>
                <a:gd name="f155" fmla="val 2907"/>
                <a:gd name="f156" fmla="val 758"/>
                <a:gd name="f157" fmla="val 2897"/>
                <a:gd name="f158" fmla="val 807"/>
                <a:gd name="f159" fmla="val 2883"/>
                <a:gd name="f160" fmla="val 854"/>
                <a:gd name="f161" fmla="val 2870"/>
                <a:gd name="f162" fmla="val 900"/>
                <a:gd name="f163" fmla="val 2855"/>
                <a:gd name="f164" fmla="val 947"/>
                <a:gd name="f165" fmla="val 2839"/>
                <a:gd name="f166" fmla="val 992"/>
                <a:gd name="f167" fmla="val 2823"/>
                <a:gd name="f168" fmla="val 1037"/>
                <a:gd name="f169" fmla="val 2805"/>
                <a:gd name="f170" fmla="val 1082"/>
                <a:gd name="f171" fmla="val 2786"/>
                <a:gd name="f172" fmla="val 2767"/>
                <a:gd name="f173" fmla="val 1169"/>
                <a:gd name="f174" fmla="val 2746"/>
                <a:gd name="f175" fmla="val 1212"/>
                <a:gd name="f176" fmla="val 2724"/>
                <a:gd name="f177" fmla="val 1255"/>
                <a:gd name="f178" fmla="val 2701"/>
                <a:gd name="f179" fmla="val 2677"/>
                <a:gd name="f180" fmla="val 1337"/>
                <a:gd name="f181" fmla="val 2652"/>
                <a:gd name="f182" fmla="val 1378"/>
                <a:gd name="f183" fmla="val 2627"/>
                <a:gd name="f184" fmla="val 2601"/>
                <a:gd name="f185" fmla="val 1458"/>
                <a:gd name="f186" fmla="val 2573"/>
                <a:gd name="f187" fmla="val 1496"/>
                <a:gd name="f188" fmla="val 2545"/>
                <a:gd name="f189" fmla="val 2515"/>
                <a:gd name="f190" fmla="val 1571"/>
                <a:gd name="f191" fmla="val 2486"/>
                <a:gd name="f192" fmla="val 2455"/>
                <a:gd name="f193" fmla="val 2422"/>
                <a:gd name="f194" fmla="val 1679"/>
                <a:gd name="f195" fmla="val 2390"/>
                <a:gd name="f196" fmla="val 1713"/>
                <a:gd name="f197" fmla="val 2358"/>
                <a:gd name="f198" fmla="val 2324"/>
                <a:gd name="f199" fmla="val 1779"/>
                <a:gd name="f200" fmla="val 2288"/>
                <a:gd name="f201" fmla="val 1810"/>
                <a:gd name="f202" fmla="val 2253"/>
                <a:gd name="f203" fmla="val 1841"/>
                <a:gd name="f204" fmla="val 2216"/>
                <a:gd name="f205" fmla="val 1872"/>
                <a:gd name="f206" fmla="val 2179"/>
                <a:gd name="f207" fmla="val 1901"/>
                <a:gd name="f208" fmla="val 2141"/>
                <a:gd name="f209" fmla="val 2103"/>
                <a:gd name="f210" fmla="val 1957"/>
                <a:gd name="f211" fmla="val 2063"/>
                <a:gd name="f212" fmla="val 1984"/>
                <a:gd name="f213" fmla="val 2023"/>
                <a:gd name="f214" fmla="val 2034"/>
                <a:gd name="f215" fmla="val 1942"/>
                <a:gd name="f216" fmla="val 2057"/>
                <a:gd name="f217" fmla="val 2081"/>
                <a:gd name="f218" fmla="val 1858"/>
                <a:gd name="f219" fmla="val 1816"/>
                <a:gd name="f220" fmla="val 2124"/>
                <a:gd name="f221" fmla="val 1771"/>
                <a:gd name="f222" fmla="val 2144"/>
                <a:gd name="f223" fmla="val 1727"/>
                <a:gd name="f224" fmla="val 2162"/>
                <a:gd name="f225" fmla="val 1683"/>
                <a:gd name="f226" fmla="val 2181"/>
                <a:gd name="f227" fmla="val 1639"/>
                <a:gd name="f228" fmla="val 2197"/>
                <a:gd name="f229" fmla="val 1593"/>
                <a:gd name="f230" fmla="val 2213"/>
                <a:gd name="f231" fmla="val 1546"/>
                <a:gd name="f232" fmla="val 1500"/>
                <a:gd name="f233" fmla="val 2241"/>
                <a:gd name="f234" fmla="val 1453"/>
                <a:gd name="f235" fmla="val 1405"/>
                <a:gd name="f236" fmla="val 1358"/>
                <a:gd name="f237" fmla="val 2275"/>
                <a:gd name="f238" fmla="val 1309"/>
                <a:gd name="f239" fmla="val 2284"/>
                <a:gd name="f240" fmla="val 1260"/>
                <a:gd name="f241" fmla="val 1210"/>
                <a:gd name="f242" fmla="val 2299"/>
                <a:gd name="f243" fmla="val 1162"/>
                <a:gd name="f244" fmla="val 2305"/>
                <a:gd name="f245" fmla="val 1112"/>
                <a:gd name="f246" fmla="val 2309"/>
                <a:gd name="f247" fmla="val 1062"/>
                <a:gd name="f248" fmla="val 2312"/>
                <a:gd name="f249" fmla="val 1010"/>
                <a:gd name="f250" fmla="val 960"/>
                <a:gd name="f251" fmla="+- 0 0 -90"/>
                <a:gd name="f252" fmla="*/ f3 1 2315"/>
                <a:gd name="f253" fmla="*/ f4 1 3181"/>
                <a:gd name="f254" fmla="+- f7 0 f5"/>
                <a:gd name="f255" fmla="+- f6 0 f5"/>
                <a:gd name="f256" fmla="*/ f251 f0 1"/>
                <a:gd name="f257" fmla="*/ f255 1 2315"/>
                <a:gd name="f258" fmla="*/ f254 1 3181"/>
                <a:gd name="f259" fmla="*/ f256 1 f2"/>
                <a:gd name="f260" fmla="*/ 2314 1 f257"/>
                <a:gd name="f261" fmla="*/ 848 1 f258"/>
                <a:gd name="f262" fmla="*/ 2300 1 f257"/>
                <a:gd name="f263" fmla="*/ 667 1 f258"/>
                <a:gd name="f264" fmla="*/ 2272 1 f257"/>
                <a:gd name="f265" fmla="*/ 491 1 f258"/>
                <a:gd name="f266" fmla="*/ 2230 1 f257"/>
                <a:gd name="f267" fmla="*/ 322 1 f258"/>
                <a:gd name="f268" fmla="*/ 2172 1 f257"/>
                <a:gd name="f269" fmla="*/ 157 1 f258"/>
                <a:gd name="f270" fmla="*/ 2101 1 f257"/>
                <a:gd name="f271" fmla="*/ 0 1 f258"/>
                <a:gd name="f272" fmla="*/ 1514 1 f257"/>
                <a:gd name="f273" fmla="*/ 347 1 f258"/>
                <a:gd name="f274" fmla="*/ 1554 1 f257"/>
                <a:gd name="f275" fmla="*/ 444 1 f258"/>
                <a:gd name="f276" fmla="*/ 1586 1 f257"/>
                <a:gd name="f277" fmla="*/ 547 1 f258"/>
                <a:gd name="f278" fmla="*/ 1610 1 f257"/>
                <a:gd name="f279" fmla="*/ 652 1 f258"/>
                <a:gd name="f280" fmla="*/ 1626 1 f257"/>
                <a:gd name="f281" fmla="*/ 760 1 f258"/>
                <a:gd name="f282" fmla="*/ 1633 1 f257"/>
                <a:gd name="f283" fmla="*/ 870 1 f258"/>
                <a:gd name="f284" fmla="*/ 976 1 f258"/>
                <a:gd name="f285" fmla="*/ 1608 1 f257"/>
                <a:gd name="f286" fmla="*/ 1172 1 f258"/>
                <a:gd name="f287" fmla="*/ 1558 1 f257"/>
                <a:gd name="f288" fmla="*/ 1359 1 f258"/>
                <a:gd name="f289" fmla="*/ 1483 1 f257"/>
                <a:gd name="f290" fmla="*/ 1534 1 f258"/>
                <a:gd name="f291" fmla="*/ 1384 1 f257"/>
                <a:gd name="f292" fmla="*/ 1696 1 f258"/>
                <a:gd name="f293" fmla="*/ 1265 1 f257"/>
                <a:gd name="f294" fmla="*/ 1842 1 f258"/>
                <a:gd name="f295" fmla="*/ 1126 1 f257"/>
                <a:gd name="f296" fmla="*/ 1970 1 f258"/>
                <a:gd name="f297" fmla="*/ 972 1 f257"/>
                <a:gd name="f298" fmla="*/ 2079 1 f258"/>
                <a:gd name="f299" fmla="*/ 802 1 f257"/>
                <a:gd name="f300" fmla="*/ 2165 1 f258"/>
                <a:gd name="f301" fmla="*/ 621 1 f257"/>
                <a:gd name="f302" fmla="*/ 2228 1 f258"/>
                <a:gd name="f303" fmla="*/ 430 1 f257"/>
                <a:gd name="f304" fmla="*/ 2265 1 f258"/>
                <a:gd name="f305" fmla="*/ 359 1 f257"/>
                <a:gd name="f306" fmla="*/ 2041 1 f258"/>
                <a:gd name="f307" fmla="*/ 363 1 f257"/>
                <a:gd name="f308" fmla="*/ 3181 1 f258"/>
                <a:gd name="f309" fmla="*/ 414 1 f257"/>
                <a:gd name="f310" fmla="*/ 2950 1 f258"/>
                <a:gd name="f311" fmla="*/ 564 1 f257"/>
                <a:gd name="f312" fmla="*/ 2934 1 f258"/>
                <a:gd name="f313" fmla="*/ 711 1 f257"/>
                <a:gd name="f314" fmla="*/ 2907 1 f258"/>
                <a:gd name="f315" fmla="*/ 854 1 f257"/>
                <a:gd name="f316" fmla="*/ 2870 1 f258"/>
                <a:gd name="f317" fmla="*/ 992 1 f257"/>
                <a:gd name="f318" fmla="*/ 2823 1 f258"/>
                <a:gd name="f319" fmla="*/ 2767 1 f258"/>
                <a:gd name="f320" fmla="*/ 1255 1 f257"/>
                <a:gd name="f321" fmla="*/ 2701 1 f258"/>
                <a:gd name="f322" fmla="*/ 1378 1 f257"/>
                <a:gd name="f323" fmla="*/ 2627 1 f258"/>
                <a:gd name="f324" fmla="*/ 1496 1 f257"/>
                <a:gd name="f325" fmla="*/ 2545 1 f258"/>
                <a:gd name="f326" fmla="*/ 2455 1 f258"/>
                <a:gd name="f327" fmla="*/ 1713 1 f257"/>
                <a:gd name="f328" fmla="*/ 2358 1 f258"/>
                <a:gd name="f329" fmla="*/ 1810 1 f257"/>
                <a:gd name="f330" fmla="*/ 2253 1 f258"/>
                <a:gd name="f331" fmla="*/ 1901 1 f257"/>
                <a:gd name="f332" fmla="*/ 2141 1 f258"/>
                <a:gd name="f333" fmla="*/ 1984 1 f257"/>
                <a:gd name="f334" fmla="*/ 2023 1 f258"/>
                <a:gd name="f335" fmla="*/ 2057 1 f257"/>
                <a:gd name="f336" fmla="*/ 1901 1 f258"/>
                <a:gd name="f337" fmla="*/ 2124 1 f257"/>
                <a:gd name="f338" fmla="*/ 1771 1 f258"/>
                <a:gd name="f339" fmla="*/ 2181 1 f257"/>
                <a:gd name="f340" fmla="*/ 1639 1 f258"/>
                <a:gd name="f341" fmla="*/ 2228 1 f257"/>
                <a:gd name="f342" fmla="*/ 1500 1 f258"/>
                <a:gd name="f343" fmla="*/ 2265 1 f257"/>
                <a:gd name="f344" fmla="*/ 1358 1 f258"/>
                <a:gd name="f345" fmla="*/ 2293 1 f257"/>
                <a:gd name="f346" fmla="*/ 1210 1 f258"/>
                <a:gd name="f347" fmla="*/ 2309 1 f257"/>
                <a:gd name="f348" fmla="*/ 1062 1 f258"/>
                <a:gd name="f349" fmla="*/ 2315 1 f257"/>
                <a:gd name="f350" fmla="*/ 908 1 f258"/>
                <a:gd name="f351" fmla="*/ 0 1 f257"/>
                <a:gd name="f352" fmla="*/ f6 1 f257"/>
                <a:gd name="f353" fmla="*/ f7 1 f258"/>
                <a:gd name="f354" fmla="+- f259 0 f1"/>
                <a:gd name="f355" fmla="*/ f351 f252 1"/>
                <a:gd name="f356" fmla="*/ f352 f252 1"/>
                <a:gd name="f357" fmla="*/ f353 f253 1"/>
                <a:gd name="f358" fmla="*/ f271 f253 1"/>
                <a:gd name="f359" fmla="*/ f260 f252 1"/>
                <a:gd name="f360" fmla="*/ f261 f253 1"/>
                <a:gd name="f361" fmla="*/ f262 f252 1"/>
                <a:gd name="f362" fmla="*/ f263 f253 1"/>
                <a:gd name="f363" fmla="*/ f264 f252 1"/>
                <a:gd name="f364" fmla="*/ f265 f253 1"/>
                <a:gd name="f365" fmla="*/ f266 f252 1"/>
                <a:gd name="f366" fmla="*/ f267 f253 1"/>
                <a:gd name="f367" fmla="*/ f268 f252 1"/>
                <a:gd name="f368" fmla="*/ f269 f253 1"/>
                <a:gd name="f369" fmla="*/ f270 f252 1"/>
                <a:gd name="f370" fmla="*/ f272 f252 1"/>
                <a:gd name="f371" fmla="*/ f273 f253 1"/>
                <a:gd name="f372" fmla="*/ f274 f252 1"/>
                <a:gd name="f373" fmla="*/ f275 f253 1"/>
                <a:gd name="f374" fmla="*/ f276 f252 1"/>
                <a:gd name="f375" fmla="*/ f277 f253 1"/>
                <a:gd name="f376" fmla="*/ f278 f252 1"/>
                <a:gd name="f377" fmla="*/ f279 f253 1"/>
                <a:gd name="f378" fmla="*/ f280 f252 1"/>
                <a:gd name="f379" fmla="*/ f281 f253 1"/>
                <a:gd name="f380" fmla="*/ f282 f252 1"/>
                <a:gd name="f381" fmla="*/ f283 f253 1"/>
                <a:gd name="f382" fmla="*/ f284 f253 1"/>
                <a:gd name="f383" fmla="*/ f285 f252 1"/>
                <a:gd name="f384" fmla="*/ f286 f253 1"/>
                <a:gd name="f385" fmla="*/ f287 f252 1"/>
                <a:gd name="f386" fmla="*/ f288 f253 1"/>
                <a:gd name="f387" fmla="*/ f289 f252 1"/>
                <a:gd name="f388" fmla="*/ f290 f253 1"/>
                <a:gd name="f389" fmla="*/ f291 f252 1"/>
                <a:gd name="f390" fmla="*/ f292 f253 1"/>
                <a:gd name="f391" fmla="*/ f293 f252 1"/>
                <a:gd name="f392" fmla="*/ f294 f253 1"/>
                <a:gd name="f393" fmla="*/ f295 f252 1"/>
                <a:gd name="f394" fmla="*/ f296 f253 1"/>
                <a:gd name="f395" fmla="*/ f297 f252 1"/>
                <a:gd name="f396" fmla="*/ f298 f253 1"/>
                <a:gd name="f397" fmla="*/ f299 f252 1"/>
                <a:gd name="f398" fmla="*/ f300 f253 1"/>
                <a:gd name="f399" fmla="*/ f301 f252 1"/>
                <a:gd name="f400" fmla="*/ f302 f253 1"/>
                <a:gd name="f401" fmla="*/ f303 f252 1"/>
                <a:gd name="f402" fmla="*/ f304 f253 1"/>
                <a:gd name="f403" fmla="*/ f305 f252 1"/>
                <a:gd name="f404" fmla="*/ f306 f253 1"/>
                <a:gd name="f405" fmla="*/ f307 f252 1"/>
                <a:gd name="f406" fmla="*/ f308 f253 1"/>
                <a:gd name="f407" fmla="*/ f309 f252 1"/>
                <a:gd name="f408" fmla="*/ f310 f253 1"/>
                <a:gd name="f409" fmla="*/ f311 f252 1"/>
                <a:gd name="f410" fmla="*/ f312 f253 1"/>
                <a:gd name="f411" fmla="*/ f313 f252 1"/>
                <a:gd name="f412" fmla="*/ f314 f253 1"/>
                <a:gd name="f413" fmla="*/ f315 f252 1"/>
                <a:gd name="f414" fmla="*/ f316 f253 1"/>
                <a:gd name="f415" fmla="*/ f317 f252 1"/>
                <a:gd name="f416" fmla="*/ f318 f253 1"/>
                <a:gd name="f417" fmla="*/ f319 f253 1"/>
                <a:gd name="f418" fmla="*/ f320 f252 1"/>
                <a:gd name="f419" fmla="*/ f321 f253 1"/>
                <a:gd name="f420" fmla="*/ f322 f252 1"/>
                <a:gd name="f421" fmla="*/ f323 f253 1"/>
                <a:gd name="f422" fmla="*/ f324 f252 1"/>
                <a:gd name="f423" fmla="*/ f325 f253 1"/>
                <a:gd name="f424" fmla="*/ f326 f253 1"/>
                <a:gd name="f425" fmla="*/ f327 f252 1"/>
                <a:gd name="f426" fmla="*/ f328 f253 1"/>
                <a:gd name="f427" fmla="*/ f329 f252 1"/>
                <a:gd name="f428" fmla="*/ f330 f253 1"/>
                <a:gd name="f429" fmla="*/ f331 f252 1"/>
                <a:gd name="f430" fmla="*/ f332 f253 1"/>
                <a:gd name="f431" fmla="*/ f333 f252 1"/>
                <a:gd name="f432" fmla="*/ f334 f253 1"/>
                <a:gd name="f433" fmla="*/ f335 f252 1"/>
                <a:gd name="f434" fmla="*/ f336 f253 1"/>
                <a:gd name="f435" fmla="*/ f337 f252 1"/>
                <a:gd name="f436" fmla="*/ f338 f253 1"/>
                <a:gd name="f437" fmla="*/ f339 f252 1"/>
                <a:gd name="f438" fmla="*/ f340 f253 1"/>
                <a:gd name="f439" fmla="*/ f341 f252 1"/>
                <a:gd name="f440" fmla="*/ f342 f253 1"/>
                <a:gd name="f441" fmla="*/ f343 f252 1"/>
                <a:gd name="f442" fmla="*/ f344 f253 1"/>
                <a:gd name="f443" fmla="*/ f345 f252 1"/>
                <a:gd name="f444" fmla="*/ f346 f253 1"/>
                <a:gd name="f445" fmla="*/ f347 f252 1"/>
                <a:gd name="f446" fmla="*/ f348 f253 1"/>
                <a:gd name="f447" fmla="*/ f349 f252 1"/>
                <a:gd name="f448" fmla="*/ f350 f253 1"/>
              </a:gdLst>
              <a:ahLst/>
              <a:cxnLst>
                <a:cxn ang="3cd4">
                  <a:pos x="hc" y="t"/>
                </a:cxn>
                <a:cxn ang="0">
                  <a:pos x="r" y="vc"/>
                </a:cxn>
                <a:cxn ang="cd4">
                  <a:pos x="hc" y="b"/>
                </a:cxn>
                <a:cxn ang="cd2">
                  <a:pos x="l" y="vc"/>
                </a:cxn>
                <a:cxn ang="f354">
                  <a:pos x="f359" y="f360"/>
                </a:cxn>
                <a:cxn ang="f354">
                  <a:pos x="f361" y="f362"/>
                </a:cxn>
                <a:cxn ang="f354">
                  <a:pos x="f363" y="f364"/>
                </a:cxn>
                <a:cxn ang="f354">
                  <a:pos x="f365" y="f366"/>
                </a:cxn>
                <a:cxn ang="f354">
                  <a:pos x="f367" y="f368"/>
                </a:cxn>
                <a:cxn ang="f354">
                  <a:pos x="f369" y="f358"/>
                </a:cxn>
                <a:cxn ang="f354">
                  <a:pos x="f370" y="f371"/>
                </a:cxn>
                <a:cxn ang="f354">
                  <a:pos x="f372" y="f373"/>
                </a:cxn>
                <a:cxn ang="f354">
                  <a:pos x="f374" y="f375"/>
                </a:cxn>
                <a:cxn ang="f354">
                  <a:pos x="f376" y="f377"/>
                </a:cxn>
                <a:cxn ang="f354">
                  <a:pos x="f378" y="f379"/>
                </a:cxn>
                <a:cxn ang="f354">
                  <a:pos x="f380" y="f381"/>
                </a:cxn>
                <a:cxn ang="f354">
                  <a:pos x="f380" y="f382"/>
                </a:cxn>
                <a:cxn ang="f354">
                  <a:pos x="f383" y="f384"/>
                </a:cxn>
                <a:cxn ang="f354">
                  <a:pos x="f385" y="f386"/>
                </a:cxn>
                <a:cxn ang="f354">
                  <a:pos x="f387" y="f388"/>
                </a:cxn>
                <a:cxn ang="f354">
                  <a:pos x="f389" y="f390"/>
                </a:cxn>
                <a:cxn ang="f354">
                  <a:pos x="f391" y="f392"/>
                </a:cxn>
                <a:cxn ang="f354">
                  <a:pos x="f393" y="f394"/>
                </a:cxn>
                <a:cxn ang="f354">
                  <a:pos x="f395" y="f396"/>
                </a:cxn>
                <a:cxn ang="f354">
                  <a:pos x="f397" y="f398"/>
                </a:cxn>
                <a:cxn ang="f354">
                  <a:pos x="f399" y="f400"/>
                </a:cxn>
                <a:cxn ang="f354">
                  <a:pos x="f401" y="f402"/>
                </a:cxn>
                <a:cxn ang="f354">
                  <a:pos x="f403" y="f404"/>
                </a:cxn>
                <a:cxn ang="f354">
                  <a:pos x="f405" y="f406"/>
                </a:cxn>
                <a:cxn ang="f354">
                  <a:pos x="f407" y="f408"/>
                </a:cxn>
                <a:cxn ang="f354">
                  <a:pos x="f409" y="f410"/>
                </a:cxn>
                <a:cxn ang="f354">
                  <a:pos x="f411" y="f412"/>
                </a:cxn>
                <a:cxn ang="f354">
                  <a:pos x="f413" y="f414"/>
                </a:cxn>
                <a:cxn ang="f354">
                  <a:pos x="f415" y="f416"/>
                </a:cxn>
                <a:cxn ang="f354">
                  <a:pos x="f393" y="f417"/>
                </a:cxn>
                <a:cxn ang="f354">
                  <a:pos x="f418" y="f419"/>
                </a:cxn>
                <a:cxn ang="f354">
                  <a:pos x="f420" y="f421"/>
                </a:cxn>
                <a:cxn ang="f354">
                  <a:pos x="f422" y="f423"/>
                </a:cxn>
                <a:cxn ang="f354">
                  <a:pos x="f383" y="f424"/>
                </a:cxn>
                <a:cxn ang="f354">
                  <a:pos x="f425" y="f426"/>
                </a:cxn>
                <a:cxn ang="f354">
                  <a:pos x="f427" y="f428"/>
                </a:cxn>
                <a:cxn ang="f354">
                  <a:pos x="f429" y="f430"/>
                </a:cxn>
                <a:cxn ang="f354">
                  <a:pos x="f431" y="f432"/>
                </a:cxn>
                <a:cxn ang="f354">
                  <a:pos x="f433" y="f434"/>
                </a:cxn>
                <a:cxn ang="f354">
                  <a:pos x="f435" y="f436"/>
                </a:cxn>
                <a:cxn ang="f354">
                  <a:pos x="f437" y="f438"/>
                </a:cxn>
                <a:cxn ang="f354">
                  <a:pos x="f439" y="f440"/>
                </a:cxn>
                <a:cxn ang="f354">
                  <a:pos x="f441" y="f442"/>
                </a:cxn>
                <a:cxn ang="f354">
                  <a:pos x="f443" y="f444"/>
                </a:cxn>
                <a:cxn ang="f354">
                  <a:pos x="f445" y="f446"/>
                </a:cxn>
                <a:cxn ang="f354">
                  <a:pos x="f447" y="f448"/>
                </a:cxn>
              </a:cxnLst>
              <a:rect l="f355" t="f358" r="f356" b="f357"/>
              <a:pathLst>
                <a:path w="2315" h="3181">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40" y="f41"/>
                  </a:lnTo>
                  <a:lnTo>
                    <a:pt x="f42" y="f43"/>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8"/>
                  </a:lnTo>
                  <a:lnTo>
                    <a:pt x="f74" y="f8"/>
                  </a:lnTo>
                  <a:lnTo>
                    <a:pt x="f72" y="f75"/>
                  </a:lnTo>
                  <a:lnTo>
                    <a:pt x="f76" y="f77"/>
                  </a:lnTo>
                  <a:lnTo>
                    <a:pt x="f78" y="f79"/>
                  </a:lnTo>
                  <a:lnTo>
                    <a:pt x="f80" y="f81"/>
                  </a:lnTo>
                  <a:lnTo>
                    <a:pt x="f56"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117" y="f118"/>
                  </a:lnTo>
                  <a:lnTo>
                    <a:pt x="f119" y="f120"/>
                  </a:lnTo>
                  <a:lnTo>
                    <a:pt x="f121" y="f122"/>
                  </a:lnTo>
                  <a:lnTo>
                    <a:pt x="f123" y="f124"/>
                  </a:lnTo>
                  <a:lnTo>
                    <a:pt x="f125" y="f126"/>
                  </a:lnTo>
                  <a:lnTo>
                    <a:pt x="f127" y="f128"/>
                  </a:lnTo>
                  <a:lnTo>
                    <a:pt x="f129" y="f130"/>
                  </a:lnTo>
                  <a:lnTo>
                    <a:pt x="f131" y="f132"/>
                  </a:lnTo>
                  <a:lnTo>
                    <a:pt x="f133" y="f134"/>
                  </a:lnTo>
                  <a:lnTo>
                    <a:pt x="f135" y="f136"/>
                  </a:lnTo>
                  <a:lnTo>
                    <a:pt x="f135" y="f137"/>
                  </a:lnTo>
                  <a:lnTo>
                    <a:pt x="f138" y="f137"/>
                  </a:lnTo>
                  <a:lnTo>
                    <a:pt x="f5" y="f139"/>
                  </a:lnTo>
                  <a:lnTo>
                    <a:pt x="f140" y="f7"/>
                  </a:lnTo>
                  <a:lnTo>
                    <a:pt x="f135" y="f7"/>
                  </a:lnTo>
                  <a:lnTo>
                    <a:pt x="f135" y="f141"/>
                  </a:lnTo>
                  <a:lnTo>
                    <a:pt x="f135"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09" y="f172"/>
                  </a:lnTo>
                  <a:lnTo>
                    <a:pt x="f173" y="f174"/>
                  </a:lnTo>
                  <a:lnTo>
                    <a:pt x="f175" y="f176"/>
                  </a:lnTo>
                  <a:lnTo>
                    <a:pt x="f177" y="f178"/>
                  </a:lnTo>
                  <a:lnTo>
                    <a:pt x="f84" y="f179"/>
                  </a:lnTo>
                  <a:lnTo>
                    <a:pt x="f180" y="f181"/>
                  </a:lnTo>
                  <a:lnTo>
                    <a:pt x="f182" y="f183"/>
                  </a:lnTo>
                  <a:lnTo>
                    <a:pt x="f88" y="f184"/>
                  </a:lnTo>
                  <a:lnTo>
                    <a:pt x="f185" y="f186"/>
                  </a:lnTo>
                  <a:lnTo>
                    <a:pt x="f187" y="f188"/>
                  </a:lnTo>
                  <a:lnTo>
                    <a:pt x="f92" y="f189"/>
                  </a:lnTo>
                  <a:lnTo>
                    <a:pt x="f190" y="f191"/>
                  </a:lnTo>
                  <a:lnTo>
                    <a:pt x="f80" y="f192"/>
                  </a:lnTo>
                  <a:lnTo>
                    <a:pt x="f96" y="f193"/>
                  </a:lnTo>
                  <a:lnTo>
                    <a:pt x="f194" y="f195"/>
                  </a:lnTo>
                  <a:lnTo>
                    <a:pt x="f196" y="f197"/>
                  </a:lnTo>
                  <a:lnTo>
                    <a:pt x="f100" y="f198"/>
                  </a:lnTo>
                  <a:lnTo>
                    <a:pt x="f199" y="f200"/>
                  </a:lnTo>
                  <a:lnTo>
                    <a:pt x="f201" y="f202"/>
                  </a:lnTo>
                  <a:lnTo>
                    <a:pt x="f203" y="f204"/>
                  </a:lnTo>
                  <a:lnTo>
                    <a:pt x="f205" y="f206"/>
                  </a:lnTo>
                  <a:lnTo>
                    <a:pt x="f207" y="f208"/>
                  </a:lnTo>
                  <a:lnTo>
                    <a:pt x="f108" y="f209"/>
                  </a:lnTo>
                  <a:lnTo>
                    <a:pt x="f210" y="f211"/>
                  </a:lnTo>
                  <a:lnTo>
                    <a:pt x="f212" y="f213"/>
                  </a:lnTo>
                  <a:lnTo>
                    <a:pt x="f112" y="f212"/>
                  </a:lnTo>
                  <a:lnTo>
                    <a:pt x="f214" y="f215"/>
                  </a:lnTo>
                  <a:lnTo>
                    <a:pt x="f216" y="f207"/>
                  </a:lnTo>
                  <a:lnTo>
                    <a:pt x="f217" y="f218"/>
                  </a:lnTo>
                  <a:lnTo>
                    <a:pt x="f209" y="f219"/>
                  </a:lnTo>
                  <a:lnTo>
                    <a:pt x="f220" y="f221"/>
                  </a:lnTo>
                  <a:lnTo>
                    <a:pt x="f222" y="f223"/>
                  </a:lnTo>
                  <a:lnTo>
                    <a:pt x="f224" y="f225"/>
                  </a:lnTo>
                  <a:lnTo>
                    <a:pt x="f226" y="f227"/>
                  </a:lnTo>
                  <a:lnTo>
                    <a:pt x="f228" y="f229"/>
                  </a:lnTo>
                  <a:lnTo>
                    <a:pt x="f230" y="f231"/>
                  </a:lnTo>
                  <a:lnTo>
                    <a:pt x="f128" y="f232"/>
                  </a:lnTo>
                  <a:lnTo>
                    <a:pt x="f233" y="f234"/>
                  </a:lnTo>
                  <a:lnTo>
                    <a:pt x="f202" y="f235"/>
                  </a:lnTo>
                  <a:lnTo>
                    <a:pt x="f134" y="f236"/>
                  </a:lnTo>
                  <a:lnTo>
                    <a:pt x="f237" y="f238"/>
                  </a:lnTo>
                  <a:lnTo>
                    <a:pt x="f239" y="f240"/>
                  </a:lnTo>
                  <a:lnTo>
                    <a:pt x="f17" y="f241"/>
                  </a:lnTo>
                  <a:lnTo>
                    <a:pt x="f242" y="f243"/>
                  </a:lnTo>
                  <a:lnTo>
                    <a:pt x="f244" y="f245"/>
                  </a:lnTo>
                  <a:lnTo>
                    <a:pt x="f246" y="f247"/>
                  </a:lnTo>
                  <a:lnTo>
                    <a:pt x="f248" y="f249"/>
                  </a:lnTo>
                  <a:lnTo>
                    <a:pt x="f9" y="f250"/>
                  </a:lnTo>
                  <a:lnTo>
                    <a:pt x="f6" y="f8"/>
                  </a:lnTo>
                  <a:lnTo>
                    <a:pt x="f6" y="f8"/>
                  </a:lnTo>
                  <a:close/>
                </a:path>
              </a:pathLst>
            </a:custGeom>
            <a:gradFill>
              <a:gsLst>
                <a:gs pos="0">
                  <a:srgbClr val="1F4E79"/>
                </a:gs>
                <a:gs pos="100000">
                  <a:srgbClr val="2E75B6"/>
                </a:gs>
              </a:gsLst>
              <a:lin ang="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4" name="Freeform 6">
              <a:extLst>
                <a:ext uri="{FF2B5EF4-FFF2-40B4-BE49-F238E27FC236}">
                  <a16:creationId xmlns:a16="http://schemas.microsoft.com/office/drawing/2014/main" id="{5E01AA45-36EB-43E5-8004-533D64DF48F9}"/>
                </a:ext>
              </a:extLst>
            </p:cNvPr>
            <p:cNvSpPr/>
            <p:nvPr/>
          </p:nvSpPr>
          <p:spPr>
            <a:xfrm>
              <a:off x="6352117" y="954084"/>
              <a:ext cx="647696" cy="1050929"/>
            </a:xfrm>
            <a:custGeom>
              <a:avLst/>
              <a:gdLst>
                <a:gd name="f0" fmla="val 10800000"/>
                <a:gd name="f1" fmla="val 5400000"/>
                <a:gd name="f2" fmla="val 180"/>
                <a:gd name="f3" fmla="val w"/>
                <a:gd name="f4" fmla="val h"/>
                <a:gd name="f5" fmla="val 0"/>
                <a:gd name="f6" fmla="val 1937"/>
                <a:gd name="f7" fmla="val 3133"/>
                <a:gd name="f8" fmla="val 2453"/>
                <a:gd name="f9" fmla="val 1872"/>
                <a:gd name="f10" fmla="val 2445"/>
                <a:gd name="f11" fmla="val 1807"/>
                <a:gd name="f12" fmla="val 2435"/>
                <a:gd name="f13" fmla="val 1744"/>
                <a:gd name="f14" fmla="val 2423"/>
                <a:gd name="f15" fmla="val 1681"/>
                <a:gd name="f16" fmla="val 2407"/>
                <a:gd name="f17" fmla="val 1620"/>
                <a:gd name="f18" fmla="val 2388"/>
                <a:gd name="f19" fmla="val 1560"/>
                <a:gd name="f20" fmla="val 2367"/>
                <a:gd name="f21" fmla="val 1501"/>
                <a:gd name="f22" fmla="val 2344"/>
                <a:gd name="f23" fmla="val 1445"/>
                <a:gd name="f24" fmla="val 2316"/>
                <a:gd name="f25" fmla="val 1389"/>
                <a:gd name="f26" fmla="val 2288"/>
                <a:gd name="f27" fmla="val 1334"/>
                <a:gd name="f28" fmla="val 2255"/>
                <a:gd name="f29" fmla="val 1281"/>
                <a:gd name="f30" fmla="val 2222"/>
                <a:gd name="f31" fmla="val 1231"/>
                <a:gd name="f32" fmla="val 2186"/>
                <a:gd name="f33" fmla="val 1181"/>
                <a:gd name="f34" fmla="val 2146"/>
                <a:gd name="f35" fmla="val 1134"/>
                <a:gd name="f36" fmla="val 2107"/>
                <a:gd name="f37" fmla="val 1088"/>
                <a:gd name="f38" fmla="val 2064"/>
                <a:gd name="f39" fmla="val 1046"/>
                <a:gd name="f40" fmla="val 2018"/>
                <a:gd name="f41" fmla="val 1004"/>
                <a:gd name="f42" fmla="val 1973"/>
                <a:gd name="f43" fmla="val 965"/>
                <a:gd name="f44" fmla="val 1924"/>
                <a:gd name="f45" fmla="val 928"/>
                <a:gd name="f46" fmla="val 893"/>
                <a:gd name="f47" fmla="val 1821"/>
                <a:gd name="f48" fmla="val 860"/>
                <a:gd name="f49" fmla="val 1768"/>
                <a:gd name="f50" fmla="val 831"/>
                <a:gd name="f51" fmla="val 1712"/>
                <a:gd name="f52" fmla="val 803"/>
                <a:gd name="f53" fmla="val 1656"/>
                <a:gd name="f54" fmla="val 778"/>
                <a:gd name="f55" fmla="val 1597"/>
                <a:gd name="f56" fmla="val 756"/>
                <a:gd name="f57" fmla="val 1538"/>
                <a:gd name="f58" fmla="val 736"/>
                <a:gd name="f59" fmla="val 1478"/>
                <a:gd name="f60" fmla="val 720"/>
                <a:gd name="f61" fmla="val 1416"/>
                <a:gd name="f62" fmla="val 705"/>
                <a:gd name="f63" fmla="val 1352"/>
                <a:gd name="f64" fmla="val 695"/>
                <a:gd name="f65" fmla="val 1288"/>
                <a:gd name="f66" fmla="val 686"/>
                <a:gd name="f67" fmla="val 1223"/>
                <a:gd name="f68" fmla="val 682"/>
                <a:gd name="f69" fmla="val 1157"/>
                <a:gd name="f70" fmla="val 680"/>
                <a:gd name="f71" fmla="val 1090"/>
                <a:gd name="f72" fmla="val 1051"/>
                <a:gd name="f73" fmla="val 683"/>
                <a:gd name="f74" fmla="val 1011"/>
                <a:gd name="f75" fmla="val 971"/>
                <a:gd name="f76" fmla="val 689"/>
                <a:gd name="f77" fmla="val 931"/>
                <a:gd name="f78" fmla="val 701"/>
                <a:gd name="f79" fmla="val 853"/>
                <a:gd name="f80" fmla="val 708"/>
                <a:gd name="f81" fmla="val 816"/>
                <a:gd name="f82" fmla="val 717"/>
                <a:gd name="f83" fmla="val 726"/>
                <a:gd name="f84" fmla="val 740"/>
                <a:gd name="f85" fmla="val 703"/>
                <a:gd name="f86" fmla="val 748"/>
                <a:gd name="f87" fmla="val 668"/>
                <a:gd name="f88" fmla="val 760"/>
                <a:gd name="f89" fmla="val 631"/>
                <a:gd name="f90" fmla="val 773"/>
                <a:gd name="f91" fmla="val 595"/>
                <a:gd name="f92" fmla="val 788"/>
                <a:gd name="f93" fmla="val 560"/>
                <a:gd name="f94" fmla="val 525"/>
                <a:gd name="f95" fmla="val 819"/>
                <a:gd name="f96" fmla="val 491"/>
                <a:gd name="f97" fmla="val 1006"/>
                <a:gd name="f98" fmla="val 601"/>
                <a:gd name="f99" fmla="val 1007"/>
                <a:gd name="f100" fmla="val 598"/>
                <a:gd name="f101" fmla="val 704"/>
                <a:gd name="f102" fmla="val 32"/>
                <a:gd name="f103" fmla="val 18"/>
                <a:gd name="f104" fmla="val 31"/>
                <a:gd name="f105" fmla="val 22"/>
                <a:gd name="f106" fmla="val 233"/>
                <a:gd name="f107" fmla="val 142"/>
                <a:gd name="f108" fmla="val 206"/>
                <a:gd name="f109" fmla="val 196"/>
                <a:gd name="f110" fmla="val 181"/>
                <a:gd name="f111" fmla="val 251"/>
                <a:gd name="f112" fmla="val 156"/>
                <a:gd name="f113" fmla="val 305"/>
                <a:gd name="f114" fmla="val 134"/>
                <a:gd name="f115" fmla="val 361"/>
                <a:gd name="f116" fmla="val 113"/>
                <a:gd name="f117" fmla="val 419"/>
                <a:gd name="f118" fmla="val 94"/>
                <a:gd name="f119" fmla="val 476"/>
                <a:gd name="f120" fmla="val 77"/>
                <a:gd name="f121" fmla="val 535"/>
                <a:gd name="f122" fmla="val 60"/>
                <a:gd name="f123" fmla="val 594"/>
                <a:gd name="f124" fmla="val 47"/>
                <a:gd name="f125" fmla="val 654"/>
                <a:gd name="f126" fmla="val 35"/>
                <a:gd name="f127" fmla="val 715"/>
                <a:gd name="f128" fmla="val 24"/>
                <a:gd name="f129" fmla="val 777"/>
                <a:gd name="f130" fmla="val 16"/>
                <a:gd name="f131" fmla="val 837"/>
                <a:gd name="f132" fmla="val 9"/>
                <a:gd name="f133" fmla="val 900"/>
                <a:gd name="f134" fmla="val 4"/>
                <a:gd name="f135" fmla="val 962"/>
                <a:gd name="f136" fmla="val 1"/>
                <a:gd name="f137" fmla="val 1027"/>
                <a:gd name="f138" fmla="val 1140"/>
                <a:gd name="f139" fmla="val 3"/>
                <a:gd name="f140" fmla="val 1192"/>
                <a:gd name="f141" fmla="val 6"/>
                <a:gd name="f142" fmla="val 1242"/>
                <a:gd name="f143" fmla="val 10"/>
                <a:gd name="f144" fmla="val 1291"/>
                <a:gd name="f145" fmla="val 15"/>
                <a:gd name="f146" fmla="val 1341"/>
                <a:gd name="f147" fmla="val 29"/>
                <a:gd name="f148" fmla="val 1439"/>
                <a:gd name="f149" fmla="val 38"/>
                <a:gd name="f150" fmla="val 1487"/>
                <a:gd name="f151" fmla="val 49"/>
                <a:gd name="f152" fmla="val 1535"/>
                <a:gd name="f153" fmla="val 1582"/>
                <a:gd name="f154" fmla="val 72"/>
                <a:gd name="f155" fmla="val 1629"/>
                <a:gd name="f156" fmla="val 85"/>
                <a:gd name="f157" fmla="val 1677"/>
                <a:gd name="f158" fmla="val 100"/>
                <a:gd name="f159" fmla="val 1722"/>
                <a:gd name="f160" fmla="val 115"/>
                <a:gd name="f161" fmla="val 133"/>
                <a:gd name="f162" fmla="val 1814"/>
                <a:gd name="f163" fmla="val 150"/>
                <a:gd name="f164" fmla="val 1858"/>
                <a:gd name="f165" fmla="val 168"/>
                <a:gd name="f166" fmla="val 1902"/>
                <a:gd name="f167" fmla="val 189"/>
                <a:gd name="f168" fmla="val 1946"/>
                <a:gd name="f169" fmla="val 208"/>
                <a:gd name="f170" fmla="val 1989"/>
                <a:gd name="f171" fmla="val 230"/>
                <a:gd name="f172" fmla="val 2032"/>
                <a:gd name="f173" fmla="val 252"/>
                <a:gd name="f174" fmla="val 2074"/>
                <a:gd name="f175" fmla="val 275"/>
                <a:gd name="f176" fmla="val 2115"/>
                <a:gd name="f177" fmla="val 300"/>
                <a:gd name="f178" fmla="val 2157"/>
                <a:gd name="f179" fmla="val 326"/>
                <a:gd name="f180" fmla="val 2196"/>
                <a:gd name="f181" fmla="val 352"/>
                <a:gd name="f182" fmla="val 2236"/>
                <a:gd name="f183" fmla="val 379"/>
                <a:gd name="f184" fmla="val 2275"/>
                <a:gd name="f185" fmla="val 407"/>
                <a:gd name="f186" fmla="val 2313"/>
                <a:gd name="f187" fmla="val 436"/>
                <a:gd name="f188" fmla="val 2351"/>
                <a:gd name="f189" fmla="val 465"/>
                <a:gd name="f190" fmla="val 495"/>
                <a:gd name="f191" fmla="val 527"/>
                <a:gd name="f192" fmla="val 2460"/>
                <a:gd name="f193" fmla="val 558"/>
                <a:gd name="f194" fmla="val 2494"/>
                <a:gd name="f195" fmla="val 592"/>
                <a:gd name="f196" fmla="val 2528"/>
                <a:gd name="f197" fmla="val 624"/>
                <a:gd name="f198" fmla="val 2562"/>
                <a:gd name="f199" fmla="val 660"/>
                <a:gd name="f200" fmla="val 2594"/>
                <a:gd name="f201" fmla="val 2625"/>
                <a:gd name="f202" fmla="val 731"/>
                <a:gd name="f203" fmla="val 2656"/>
                <a:gd name="f204" fmla="val 767"/>
                <a:gd name="f205" fmla="val 2687"/>
                <a:gd name="f206" fmla="val 804"/>
                <a:gd name="f207" fmla="val 2716"/>
                <a:gd name="f208" fmla="val 842"/>
                <a:gd name="f209" fmla="val 2744"/>
                <a:gd name="f210" fmla="val 881"/>
                <a:gd name="f211" fmla="val 2772"/>
                <a:gd name="f212" fmla="val 921"/>
                <a:gd name="f213" fmla="val 2799"/>
                <a:gd name="f214" fmla="val 960"/>
                <a:gd name="f215" fmla="val 2824"/>
                <a:gd name="f216" fmla="val 1000"/>
                <a:gd name="f217" fmla="val 2849"/>
                <a:gd name="f218" fmla="val 1041"/>
                <a:gd name="f219" fmla="val 2873"/>
                <a:gd name="f220" fmla="val 1083"/>
                <a:gd name="f221" fmla="val 2896"/>
                <a:gd name="f222" fmla="val 1125"/>
                <a:gd name="f223" fmla="val 2918"/>
                <a:gd name="f224" fmla="val 1168"/>
                <a:gd name="f225" fmla="val 2939"/>
                <a:gd name="f226" fmla="val 1212"/>
                <a:gd name="f227" fmla="val 2959"/>
                <a:gd name="f228" fmla="val 1256"/>
                <a:gd name="f229" fmla="val 2979"/>
                <a:gd name="f230" fmla="val 1301"/>
                <a:gd name="f231" fmla="val 2996"/>
                <a:gd name="f232" fmla="val 1345"/>
                <a:gd name="f233" fmla="val 3014"/>
                <a:gd name="f234" fmla="val 1390"/>
                <a:gd name="f235" fmla="val 3030"/>
                <a:gd name="f236" fmla="val 1436"/>
                <a:gd name="f237" fmla="val 3045"/>
                <a:gd name="f238" fmla="val 1483"/>
                <a:gd name="f239" fmla="val 3058"/>
                <a:gd name="f240" fmla="val 1530"/>
                <a:gd name="f241" fmla="val 3071"/>
                <a:gd name="f242" fmla="val 1577"/>
                <a:gd name="f243" fmla="val 3083"/>
                <a:gd name="f244" fmla="val 1625"/>
                <a:gd name="f245" fmla="val 3093"/>
                <a:gd name="f246" fmla="val 1673"/>
                <a:gd name="f247" fmla="val 3104"/>
                <a:gd name="f248" fmla="val 3113"/>
                <a:gd name="f249" fmla="val 1770"/>
                <a:gd name="f250" fmla="val 3118"/>
                <a:gd name="f251" fmla="val 1820"/>
                <a:gd name="f252" fmla="val 3126"/>
                <a:gd name="f253" fmla="val 1869"/>
                <a:gd name="f254" fmla="val 3130"/>
                <a:gd name="f255" fmla="val 1919"/>
                <a:gd name="f256" fmla="val 1713"/>
                <a:gd name="f257" fmla="val 2789"/>
                <a:gd name="f258" fmla="+- 0 0 -90"/>
                <a:gd name="f259" fmla="*/ f3 1 1937"/>
                <a:gd name="f260" fmla="*/ f4 1 3133"/>
                <a:gd name="f261" fmla="+- f7 0 f5"/>
                <a:gd name="f262" fmla="+- f6 0 f5"/>
                <a:gd name="f263" fmla="*/ f258 f0 1"/>
                <a:gd name="f264" fmla="*/ f262 1 1937"/>
                <a:gd name="f265" fmla="*/ f261 1 3133"/>
                <a:gd name="f266" fmla="*/ f263 1 f2"/>
                <a:gd name="f267" fmla="*/ 1872 1 f264"/>
                <a:gd name="f268" fmla="*/ 2445 1 f265"/>
                <a:gd name="f269" fmla="*/ 1681 1 f264"/>
                <a:gd name="f270" fmla="*/ 2407 1 f265"/>
                <a:gd name="f271" fmla="*/ 1501 1 f264"/>
                <a:gd name="f272" fmla="*/ 2344 1 f265"/>
                <a:gd name="f273" fmla="*/ 1334 1 f264"/>
                <a:gd name="f274" fmla="*/ 2255 1 f265"/>
                <a:gd name="f275" fmla="*/ 1181 1 f264"/>
                <a:gd name="f276" fmla="*/ 2146 1 f265"/>
                <a:gd name="f277" fmla="*/ 1046 1 f264"/>
                <a:gd name="f278" fmla="*/ 2018 1 f265"/>
                <a:gd name="f279" fmla="*/ 928 1 f264"/>
                <a:gd name="f280" fmla="*/ 1872 1 f265"/>
                <a:gd name="f281" fmla="*/ 831 1 f264"/>
                <a:gd name="f282" fmla="*/ 1712 1 f265"/>
                <a:gd name="f283" fmla="*/ 756 1 f264"/>
                <a:gd name="f284" fmla="*/ 1538 1 f265"/>
                <a:gd name="f285" fmla="*/ 705 1 f264"/>
                <a:gd name="f286" fmla="*/ 1352 1 f265"/>
                <a:gd name="f287" fmla="*/ 682 1 f264"/>
                <a:gd name="f288" fmla="*/ 1157 1 f265"/>
                <a:gd name="f289" fmla="*/ 1051 1 f265"/>
                <a:gd name="f290" fmla="*/ 689 1 f264"/>
                <a:gd name="f291" fmla="*/ 931 1 f265"/>
                <a:gd name="f292" fmla="*/ 708 1 f264"/>
                <a:gd name="f293" fmla="*/ 816 1 f265"/>
                <a:gd name="f294" fmla="*/ 736 1 f264"/>
                <a:gd name="f295" fmla="*/ 703 1 f265"/>
                <a:gd name="f296" fmla="*/ 773 1 f264"/>
                <a:gd name="f297" fmla="*/ 595 1 f265"/>
                <a:gd name="f298" fmla="*/ 819 1 f264"/>
                <a:gd name="f299" fmla="*/ 491 1 f265"/>
                <a:gd name="f300" fmla="*/ 704 1 f264"/>
                <a:gd name="f301" fmla="*/ 0 1 f265"/>
                <a:gd name="f302" fmla="*/ 233 1 f264"/>
                <a:gd name="f303" fmla="*/ 142 1 f265"/>
                <a:gd name="f304" fmla="*/ 181 1 f264"/>
                <a:gd name="f305" fmla="*/ 251 1 f265"/>
                <a:gd name="f306" fmla="*/ 113 1 f264"/>
                <a:gd name="f307" fmla="*/ 419 1 f265"/>
                <a:gd name="f308" fmla="*/ 60 1 f264"/>
                <a:gd name="f309" fmla="*/ 594 1 f265"/>
                <a:gd name="f310" fmla="*/ 24 1 f264"/>
                <a:gd name="f311" fmla="*/ 777 1 f265"/>
                <a:gd name="f312" fmla="*/ 4 1 f264"/>
                <a:gd name="f313" fmla="*/ 962 1 f265"/>
                <a:gd name="f314" fmla="*/ 0 1 f264"/>
                <a:gd name="f315" fmla="*/ 1090 1 f265"/>
                <a:gd name="f316" fmla="*/ 6 1 f264"/>
                <a:gd name="f317" fmla="*/ 1242 1 f265"/>
                <a:gd name="f318" fmla="*/ 22 1 f264"/>
                <a:gd name="f319" fmla="*/ 1389 1 f265"/>
                <a:gd name="f320" fmla="*/ 49 1 f264"/>
                <a:gd name="f321" fmla="*/ 1535 1 f265"/>
                <a:gd name="f322" fmla="*/ 85 1 f264"/>
                <a:gd name="f323" fmla="*/ 1677 1 f265"/>
                <a:gd name="f324" fmla="*/ 133 1 f264"/>
                <a:gd name="f325" fmla="*/ 1814 1 f265"/>
                <a:gd name="f326" fmla="*/ 189 1 f264"/>
                <a:gd name="f327" fmla="*/ 1946 1 f265"/>
                <a:gd name="f328" fmla="*/ 252 1 f264"/>
                <a:gd name="f329" fmla="*/ 2074 1 f265"/>
                <a:gd name="f330" fmla="*/ 326 1 f264"/>
                <a:gd name="f331" fmla="*/ 2196 1 f265"/>
                <a:gd name="f332" fmla="*/ 407 1 f264"/>
                <a:gd name="f333" fmla="*/ 2313 1 f265"/>
                <a:gd name="f334" fmla="*/ 495 1 f264"/>
                <a:gd name="f335" fmla="*/ 2423 1 f265"/>
                <a:gd name="f336" fmla="*/ 592 1 f264"/>
                <a:gd name="f337" fmla="*/ 2528 1 f265"/>
                <a:gd name="f338" fmla="*/ 695 1 f264"/>
                <a:gd name="f339" fmla="*/ 2625 1 f265"/>
                <a:gd name="f340" fmla="*/ 804 1 f264"/>
                <a:gd name="f341" fmla="*/ 2716 1 f265"/>
                <a:gd name="f342" fmla="*/ 921 1 f264"/>
                <a:gd name="f343" fmla="*/ 2799 1 f265"/>
                <a:gd name="f344" fmla="*/ 1041 1 f264"/>
                <a:gd name="f345" fmla="*/ 2873 1 f265"/>
                <a:gd name="f346" fmla="*/ 1168 1 f264"/>
                <a:gd name="f347" fmla="*/ 2939 1 f265"/>
                <a:gd name="f348" fmla="*/ 1301 1 f264"/>
                <a:gd name="f349" fmla="*/ 2996 1 f265"/>
                <a:gd name="f350" fmla="*/ 1436 1 f264"/>
                <a:gd name="f351" fmla="*/ 3045 1 f265"/>
                <a:gd name="f352" fmla="*/ 1577 1 f264"/>
                <a:gd name="f353" fmla="*/ 3083 1 f265"/>
                <a:gd name="f354" fmla="*/ 1722 1 f264"/>
                <a:gd name="f355" fmla="*/ 3113 1 f265"/>
                <a:gd name="f356" fmla="*/ 1869 1 f264"/>
                <a:gd name="f357" fmla="*/ 3130 1 f265"/>
                <a:gd name="f358" fmla="*/ 1937 1 f264"/>
                <a:gd name="f359" fmla="*/ 2453 1 f265"/>
                <a:gd name="f360" fmla="*/ f6 1 f264"/>
                <a:gd name="f361" fmla="*/ f7 1 f265"/>
                <a:gd name="f362" fmla="+- f266 0 f1"/>
                <a:gd name="f363" fmla="*/ f314 f259 1"/>
                <a:gd name="f364" fmla="*/ f360 f259 1"/>
                <a:gd name="f365" fmla="*/ f361 f260 1"/>
                <a:gd name="f366" fmla="*/ f301 f260 1"/>
                <a:gd name="f367" fmla="*/ f267 f259 1"/>
                <a:gd name="f368" fmla="*/ f268 f260 1"/>
                <a:gd name="f369" fmla="*/ f269 f259 1"/>
                <a:gd name="f370" fmla="*/ f270 f260 1"/>
                <a:gd name="f371" fmla="*/ f271 f259 1"/>
                <a:gd name="f372" fmla="*/ f272 f260 1"/>
                <a:gd name="f373" fmla="*/ f273 f259 1"/>
                <a:gd name="f374" fmla="*/ f274 f260 1"/>
                <a:gd name="f375" fmla="*/ f275 f259 1"/>
                <a:gd name="f376" fmla="*/ f276 f260 1"/>
                <a:gd name="f377" fmla="*/ f277 f259 1"/>
                <a:gd name="f378" fmla="*/ f278 f260 1"/>
                <a:gd name="f379" fmla="*/ f279 f259 1"/>
                <a:gd name="f380" fmla="*/ f280 f260 1"/>
                <a:gd name="f381" fmla="*/ f281 f259 1"/>
                <a:gd name="f382" fmla="*/ f282 f260 1"/>
                <a:gd name="f383" fmla="*/ f283 f259 1"/>
                <a:gd name="f384" fmla="*/ f284 f260 1"/>
                <a:gd name="f385" fmla="*/ f285 f259 1"/>
                <a:gd name="f386" fmla="*/ f286 f260 1"/>
                <a:gd name="f387" fmla="*/ f287 f259 1"/>
                <a:gd name="f388" fmla="*/ f288 f260 1"/>
                <a:gd name="f389" fmla="*/ f289 f260 1"/>
                <a:gd name="f390" fmla="*/ f290 f259 1"/>
                <a:gd name="f391" fmla="*/ f291 f260 1"/>
                <a:gd name="f392" fmla="*/ f292 f259 1"/>
                <a:gd name="f393" fmla="*/ f293 f260 1"/>
                <a:gd name="f394" fmla="*/ f294 f259 1"/>
                <a:gd name="f395" fmla="*/ f295 f260 1"/>
                <a:gd name="f396" fmla="*/ f296 f259 1"/>
                <a:gd name="f397" fmla="*/ f297 f260 1"/>
                <a:gd name="f398" fmla="*/ f298 f259 1"/>
                <a:gd name="f399" fmla="*/ f299 f260 1"/>
                <a:gd name="f400" fmla="*/ f300 f259 1"/>
                <a:gd name="f401" fmla="*/ f302 f259 1"/>
                <a:gd name="f402" fmla="*/ f303 f260 1"/>
                <a:gd name="f403" fmla="*/ f304 f259 1"/>
                <a:gd name="f404" fmla="*/ f305 f260 1"/>
                <a:gd name="f405" fmla="*/ f306 f259 1"/>
                <a:gd name="f406" fmla="*/ f307 f260 1"/>
                <a:gd name="f407" fmla="*/ f308 f259 1"/>
                <a:gd name="f408" fmla="*/ f309 f260 1"/>
                <a:gd name="f409" fmla="*/ f310 f259 1"/>
                <a:gd name="f410" fmla="*/ f311 f260 1"/>
                <a:gd name="f411" fmla="*/ f312 f259 1"/>
                <a:gd name="f412" fmla="*/ f313 f260 1"/>
                <a:gd name="f413" fmla="*/ f315 f260 1"/>
                <a:gd name="f414" fmla="*/ f316 f259 1"/>
                <a:gd name="f415" fmla="*/ f317 f260 1"/>
                <a:gd name="f416" fmla="*/ f318 f259 1"/>
                <a:gd name="f417" fmla="*/ f319 f260 1"/>
                <a:gd name="f418" fmla="*/ f320 f259 1"/>
                <a:gd name="f419" fmla="*/ f321 f260 1"/>
                <a:gd name="f420" fmla="*/ f322 f259 1"/>
                <a:gd name="f421" fmla="*/ f323 f260 1"/>
                <a:gd name="f422" fmla="*/ f324 f259 1"/>
                <a:gd name="f423" fmla="*/ f325 f260 1"/>
                <a:gd name="f424" fmla="*/ f326 f259 1"/>
                <a:gd name="f425" fmla="*/ f327 f260 1"/>
                <a:gd name="f426" fmla="*/ f328 f259 1"/>
                <a:gd name="f427" fmla="*/ f329 f260 1"/>
                <a:gd name="f428" fmla="*/ f330 f259 1"/>
                <a:gd name="f429" fmla="*/ f331 f260 1"/>
                <a:gd name="f430" fmla="*/ f332 f259 1"/>
                <a:gd name="f431" fmla="*/ f333 f260 1"/>
                <a:gd name="f432" fmla="*/ f334 f259 1"/>
                <a:gd name="f433" fmla="*/ f335 f260 1"/>
                <a:gd name="f434" fmla="*/ f336 f259 1"/>
                <a:gd name="f435" fmla="*/ f337 f260 1"/>
                <a:gd name="f436" fmla="*/ f338 f259 1"/>
                <a:gd name="f437" fmla="*/ f339 f260 1"/>
                <a:gd name="f438" fmla="*/ f340 f259 1"/>
                <a:gd name="f439" fmla="*/ f341 f260 1"/>
                <a:gd name="f440" fmla="*/ f342 f259 1"/>
                <a:gd name="f441" fmla="*/ f343 f260 1"/>
                <a:gd name="f442" fmla="*/ f344 f259 1"/>
                <a:gd name="f443" fmla="*/ f345 f260 1"/>
                <a:gd name="f444" fmla="*/ f346 f259 1"/>
                <a:gd name="f445" fmla="*/ f347 f260 1"/>
                <a:gd name="f446" fmla="*/ f348 f259 1"/>
                <a:gd name="f447" fmla="*/ f349 f260 1"/>
                <a:gd name="f448" fmla="*/ f350 f259 1"/>
                <a:gd name="f449" fmla="*/ f351 f260 1"/>
                <a:gd name="f450" fmla="*/ f352 f259 1"/>
                <a:gd name="f451" fmla="*/ f353 f260 1"/>
                <a:gd name="f452" fmla="*/ f354 f259 1"/>
                <a:gd name="f453" fmla="*/ f355 f260 1"/>
                <a:gd name="f454" fmla="*/ f356 f259 1"/>
                <a:gd name="f455" fmla="*/ f357 f260 1"/>
                <a:gd name="f456" fmla="*/ f358 f259 1"/>
                <a:gd name="f457" fmla="*/ f359 f260 1"/>
              </a:gdLst>
              <a:ahLst/>
              <a:cxnLst>
                <a:cxn ang="3cd4">
                  <a:pos x="hc" y="t"/>
                </a:cxn>
                <a:cxn ang="0">
                  <a:pos x="r" y="vc"/>
                </a:cxn>
                <a:cxn ang="cd4">
                  <a:pos x="hc" y="b"/>
                </a:cxn>
                <a:cxn ang="cd2">
                  <a:pos x="l" y="vc"/>
                </a:cxn>
                <a:cxn ang="f362">
                  <a:pos x="f367" y="f368"/>
                </a:cxn>
                <a:cxn ang="f362">
                  <a:pos x="f369" y="f370"/>
                </a:cxn>
                <a:cxn ang="f362">
                  <a:pos x="f371" y="f372"/>
                </a:cxn>
                <a:cxn ang="f362">
                  <a:pos x="f373" y="f374"/>
                </a:cxn>
                <a:cxn ang="f362">
                  <a:pos x="f375" y="f376"/>
                </a:cxn>
                <a:cxn ang="f362">
                  <a:pos x="f377" y="f378"/>
                </a:cxn>
                <a:cxn ang="f362">
                  <a:pos x="f379" y="f380"/>
                </a:cxn>
                <a:cxn ang="f362">
                  <a:pos x="f381" y="f382"/>
                </a:cxn>
                <a:cxn ang="f362">
                  <a:pos x="f383" y="f384"/>
                </a:cxn>
                <a:cxn ang="f362">
                  <a:pos x="f385" y="f386"/>
                </a:cxn>
                <a:cxn ang="f362">
                  <a:pos x="f387" y="f388"/>
                </a:cxn>
                <a:cxn ang="f362">
                  <a:pos x="f387" y="f389"/>
                </a:cxn>
                <a:cxn ang="f362">
                  <a:pos x="f390" y="f391"/>
                </a:cxn>
                <a:cxn ang="f362">
                  <a:pos x="f392" y="f393"/>
                </a:cxn>
                <a:cxn ang="f362">
                  <a:pos x="f394" y="f395"/>
                </a:cxn>
                <a:cxn ang="f362">
                  <a:pos x="f396" y="f397"/>
                </a:cxn>
                <a:cxn ang="f362">
                  <a:pos x="f398" y="f399"/>
                </a:cxn>
                <a:cxn ang="f362">
                  <a:pos x="f400" y="f366"/>
                </a:cxn>
                <a:cxn ang="f362">
                  <a:pos x="f401" y="f402"/>
                </a:cxn>
                <a:cxn ang="f362">
                  <a:pos x="f403" y="f404"/>
                </a:cxn>
                <a:cxn ang="f362">
                  <a:pos x="f405" y="f406"/>
                </a:cxn>
                <a:cxn ang="f362">
                  <a:pos x="f407" y="f408"/>
                </a:cxn>
                <a:cxn ang="f362">
                  <a:pos x="f409" y="f410"/>
                </a:cxn>
                <a:cxn ang="f362">
                  <a:pos x="f411" y="f412"/>
                </a:cxn>
                <a:cxn ang="f362">
                  <a:pos x="f363" y="f413"/>
                </a:cxn>
                <a:cxn ang="f362">
                  <a:pos x="f414" y="f415"/>
                </a:cxn>
                <a:cxn ang="f362">
                  <a:pos x="f416" y="f417"/>
                </a:cxn>
                <a:cxn ang="f362">
                  <a:pos x="f418" y="f419"/>
                </a:cxn>
                <a:cxn ang="f362">
                  <a:pos x="f420" y="f421"/>
                </a:cxn>
                <a:cxn ang="f362">
                  <a:pos x="f422" y="f423"/>
                </a:cxn>
                <a:cxn ang="f362">
                  <a:pos x="f424" y="f425"/>
                </a:cxn>
                <a:cxn ang="f362">
                  <a:pos x="f426" y="f427"/>
                </a:cxn>
                <a:cxn ang="f362">
                  <a:pos x="f428" y="f429"/>
                </a:cxn>
                <a:cxn ang="f362">
                  <a:pos x="f430" y="f431"/>
                </a:cxn>
                <a:cxn ang="f362">
                  <a:pos x="f432" y="f433"/>
                </a:cxn>
                <a:cxn ang="f362">
                  <a:pos x="f434" y="f435"/>
                </a:cxn>
                <a:cxn ang="f362">
                  <a:pos x="f436" y="f437"/>
                </a:cxn>
                <a:cxn ang="f362">
                  <a:pos x="f438" y="f439"/>
                </a:cxn>
                <a:cxn ang="f362">
                  <a:pos x="f440" y="f441"/>
                </a:cxn>
                <a:cxn ang="f362">
                  <a:pos x="f442" y="f443"/>
                </a:cxn>
                <a:cxn ang="f362">
                  <a:pos x="f444" y="f445"/>
                </a:cxn>
                <a:cxn ang="f362">
                  <a:pos x="f446" y="f447"/>
                </a:cxn>
                <a:cxn ang="f362">
                  <a:pos x="f448" y="f449"/>
                </a:cxn>
                <a:cxn ang="f362">
                  <a:pos x="f450" y="f451"/>
                </a:cxn>
                <a:cxn ang="f362">
                  <a:pos x="f452" y="f453"/>
                </a:cxn>
                <a:cxn ang="f362">
                  <a:pos x="f454" y="f455"/>
                </a:cxn>
                <a:cxn ang="f362">
                  <a:pos x="f456" y="f457"/>
                </a:cxn>
              </a:cxnLst>
              <a:rect l="f363" t="f366" r="f364" b="f365"/>
              <a:pathLst>
                <a:path w="1937" h="3133">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9"/>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68" y="f72"/>
                  </a:lnTo>
                  <a:lnTo>
                    <a:pt x="f73" y="f74"/>
                  </a:lnTo>
                  <a:lnTo>
                    <a:pt x="f66" y="f75"/>
                  </a:lnTo>
                  <a:lnTo>
                    <a:pt x="f76" y="f77"/>
                  </a:lnTo>
                  <a:lnTo>
                    <a:pt x="f64" y="f46"/>
                  </a:lnTo>
                  <a:lnTo>
                    <a:pt x="f78" y="f79"/>
                  </a:lnTo>
                  <a:lnTo>
                    <a:pt x="f80" y="f81"/>
                  </a:lnTo>
                  <a:lnTo>
                    <a:pt x="f82" y="f54"/>
                  </a:lnTo>
                  <a:lnTo>
                    <a:pt x="f83" y="f84"/>
                  </a:lnTo>
                  <a:lnTo>
                    <a:pt x="f58" y="f85"/>
                  </a:lnTo>
                  <a:lnTo>
                    <a:pt x="f86" y="f87"/>
                  </a:lnTo>
                  <a:lnTo>
                    <a:pt x="f88" y="f89"/>
                  </a:lnTo>
                  <a:lnTo>
                    <a:pt x="f90" y="f91"/>
                  </a:lnTo>
                  <a:lnTo>
                    <a:pt x="f92" y="f93"/>
                  </a:lnTo>
                  <a:lnTo>
                    <a:pt x="f52" y="f94"/>
                  </a:lnTo>
                  <a:lnTo>
                    <a:pt x="f95" y="f96"/>
                  </a:lnTo>
                  <a:lnTo>
                    <a:pt x="f97" y="f98"/>
                  </a:lnTo>
                  <a:lnTo>
                    <a:pt x="f99" y="f100"/>
                  </a:lnTo>
                  <a:lnTo>
                    <a:pt x="f101" y="f5"/>
                  </a:lnTo>
                  <a:lnTo>
                    <a:pt x="f102" y="f103"/>
                  </a:lnTo>
                  <a:lnTo>
                    <a:pt x="f104" y="f105"/>
                  </a:lnTo>
                  <a:lnTo>
                    <a:pt x="f106" y="f107"/>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5" y="f71"/>
                  </a:lnTo>
                  <a:lnTo>
                    <a:pt x="f5" y="f71"/>
                  </a:lnTo>
                  <a:lnTo>
                    <a:pt x="f136" y="f138"/>
                  </a:lnTo>
                  <a:lnTo>
                    <a:pt x="f139" y="f140"/>
                  </a:lnTo>
                  <a:lnTo>
                    <a:pt x="f141" y="f142"/>
                  </a:lnTo>
                  <a:lnTo>
                    <a:pt x="f143" y="f144"/>
                  </a:lnTo>
                  <a:lnTo>
                    <a:pt x="f145" y="f146"/>
                  </a:lnTo>
                  <a:lnTo>
                    <a:pt x="f105" y="f25"/>
                  </a:lnTo>
                  <a:lnTo>
                    <a:pt x="f147" y="f148"/>
                  </a:lnTo>
                  <a:lnTo>
                    <a:pt x="f149" y="f150"/>
                  </a:lnTo>
                  <a:lnTo>
                    <a:pt x="f151" y="f152"/>
                  </a:lnTo>
                  <a:lnTo>
                    <a:pt x="f122" y="f153"/>
                  </a:lnTo>
                  <a:lnTo>
                    <a:pt x="f154" y="f155"/>
                  </a:lnTo>
                  <a:lnTo>
                    <a:pt x="f156" y="f157"/>
                  </a:lnTo>
                  <a:lnTo>
                    <a:pt x="f158" y="f159"/>
                  </a:lnTo>
                  <a:lnTo>
                    <a:pt x="f160" y="f49"/>
                  </a:lnTo>
                  <a:lnTo>
                    <a:pt x="f161" y="f162"/>
                  </a:lnTo>
                  <a:lnTo>
                    <a:pt x="f163" y="f164"/>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8"/>
                  </a:lnTo>
                  <a:lnTo>
                    <a:pt x="f190" y="f14"/>
                  </a:lnTo>
                  <a:lnTo>
                    <a:pt x="f191" y="f192"/>
                  </a:lnTo>
                  <a:lnTo>
                    <a:pt x="f193" y="f194"/>
                  </a:lnTo>
                  <a:lnTo>
                    <a:pt x="f195" y="f196"/>
                  </a:lnTo>
                  <a:lnTo>
                    <a:pt x="f197" y="f198"/>
                  </a:lnTo>
                  <a:lnTo>
                    <a:pt x="f199" y="f200"/>
                  </a:lnTo>
                  <a:lnTo>
                    <a:pt x="f64"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159" y="f248"/>
                  </a:lnTo>
                  <a:lnTo>
                    <a:pt x="f249" y="f250"/>
                  </a:lnTo>
                  <a:lnTo>
                    <a:pt x="f251" y="f252"/>
                  </a:lnTo>
                  <a:lnTo>
                    <a:pt x="f253" y="f254"/>
                  </a:lnTo>
                  <a:lnTo>
                    <a:pt x="f255" y="f7"/>
                  </a:lnTo>
                  <a:lnTo>
                    <a:pt x="f256" y="f257"/>
                  </a:lnTo>
                  <a:lnTo>
                    <a:pt x="f6" y="f8"/>
                  </a:lnTo>
                  <a:close/>
                </a:path>
              </a:pathLst>
            </a:custGeom>
            <a:gradFill>
              <a:gsLst>
                <a:gs pos="0">
                  <a:srgbClr val="1F4E79"/>
                </a:gs>
                <a:gs pos="100000">
                  <a:srgbClr val="2E75B6"/>
                </a:gs>
              </a:gsLst>
              <a:lin ang="54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5" name="Freeform 7">
              <a:extLst>
                <a:ext uri="{FF2B5EF4-FFF2-40B4-BE49-F238E27FC236}">
                  <a16:creationId xmlns:a16="http://schemas.microsoft.com/office/drawing/2014/main" id="{8D9A1C04-05B4-4054-8A1A-6FF6B231E52B}"/>
                </a:ext>
              </a:extLst>
            </p:cNvPr>
            <p:cNvSpPr/>
            <p:nvPr/>
          </p:nvSpPr>
          <p:spPr>
            <a:xfrm>
              <a:off x="6468529" y="633414"/>
              <a:ext cx="1214963" cy="482602"/>
            </a:xfrm>
            <a:custGeom>
              <a:avLst/>
              <a:gdLst>
                <a:gd name="f0" fmla="val 10800000"/>
                <a:gd name="f1" fmla="val 5400000"/>
                <a:gd name="f2" fmla="val 180"/>
                <a:gd name="f3" fmla="val w"/>
                <a:gd name="f4" fmla="val h"/>
                <a:gd name="f5" fmla="val 0"/>
                <a:gd name="f6" fmla="val 3626"/>
                <a:gd name="f7" fmla="val 1438"/>
                <a:gd name="f8" fmla="val 3624"/>
                <a:gd name="f9" fmla="val 844"/>
                <a:gd name="f10" fmla="val 3430"/>
                <a:gd name="f11" fmla="val 953"/>
                <a:gd name="f12" fmla="val 3395"/>
                <a:gd name="f13" fmla="val 900"/>
                <a:gd name="f14" fmla="val 3358"/>
                <a:gd name="f15" fmla="val 847"/>
                <a:gd name="f16" fmla="val 3321"/>
                <a:gd name="f17" fmla="val 797"/>
                <a:gd name="f18" fmla="val 3281"/>
                <a:gd name="f19" fmla="val 747"/>
                <a:gd name="f20" fmla="val 3240"/>
                <a:gd name="f21" fmla="val 698"/>
                <a:gd name="f22" fmla="val 3197"/>
                <a:gd name="f23" fmla="val 652"/>
                <a:gd name="f24" fmla="val 3153"/>
                <a:gd name="f25" fmla="val 607"/>
                <a:gd name="f26" fmla="val 3109"/>
                <a:gd name="f27" fmla="val 563"/>
                <a:gd name="f28" fmla="val 3062"/>
                <a:gd name="f29" fmla="val 518"/>
                <a:gd name="f30" fmla="val 3013"/>
                <a:gd name="f31" fmla="val 477"/>
                <a:gd name="f32" fmla="val 2964"/>
                <a:gd name="f33" fmla="val 437"/>
                <a:gd name="f34" fmla="val 2914"/>
                <a:gd name="f35" fmla="val 399"/>
                <a:gd name="f36" fmla="val 2863"/>
                <a:gd name="f37" fmla="val 362"/>
                <a:gd name="f38" fmla="val 2810"/>
                <a:gd name="f39" fmla="val 327"/>
                <a:gd name="f40" fmla="val 2755"/>
                <a:gd name="f41" fmla="val 293"/>
                <a:gd name="f42" fmla="val 2701"/>
                <a:gd name="f43" fmla="val 261"/>
                <a:gd name="f44" fmla="val 2645"/>
                <a:gd name="f45" fmla="val 231"/>
                <a:gd name="f46" fmla="val 2587"/>
                <a:gd name="f47" fmla="val 202"/>
                <a:gd name="f48" fmla="val 2530"/>
                <a:gd name="f49" fmla="val 175"/>
                <a:gd name="f50" fmla="val 2471"/>
                <a:gd name="f51" fmla="val 150"/>
                <a:gd name="f52" fmla="val 2411"/>
                <a:gd name="f53" fmla="val 127"/>
                <a:gd name="f54" fmla="val 2350"/>
                <a:gd name="f55" fmla="val 105"/>
                <a:gd name="f56" fmla="val 2288"/>
                <a:gd name="f57" fmla="val 85"/>
                <a:gd name="f58" fmla="val 2225"/>
                <a:gd name="f59" fmla="val 68"/>
                <a:gd name="f60" fmla="val 2162"/>
                <a:gd name="f61" fmla="val 52"/>
                <a:gd name="f62" fmla="val 2098"/>
                <a:gd name="f63" fmla="val 38"/>
                <a:gd name="f64" fmla="val 2034"/>
                <a:gd name="f65" fmla="val 27"/>
                <a:gd name="f66" fmla="val 1967"/>
                <a:gd name="f67" fmla="val 16"/>
                <a:gd name="f68" fmla="val 1903"/>
                <a:gd name="f69" fmla="val 9"/>
                <a:gd name="f70" fmla="val 1835"/>
                <a:gd name="f71" fmla="val 4"/>
                <a:gd name="f72" fmla="val 1768"/>
                <a:gd name="f73" fmla="val 1699"/>
                <a:gd name="f74" fmla="val 1634"/>
                <a:gd name="f75" fmla="val 1568"/>
                <a:gd name="f76" fmla="val 3"/>
                <a:gd name="f77" fmla="val 1503"/>
                <a:gd name="f78" fmla="val 1439"/>
                <a:gd name="f79" fmla="val 1375"/>
                <a:gd name="f80" fmla="val 25"/>
                <a:gd name="f81" fmla="val 1312"/>
                <a:gd name="f82" fmla="val 37"/>
                <a:gd name="f83" fmla="val 1250"/>
                <a:gd name="f84" fmla="val 49"/>
                <a:gd name="f85" fmla="val 1188"/>
                <a:gd name="f86" fmla="val 65"/>
                <a:gd name="f87" fmla="val 1126"/>
                <a:gd name="f88" fmla="val 81"/>
                <a:gd name="f89" fmla="val 1066"/>
                <a:gd name="f90" fmla="val 100"/>
                <a:gd name="f91" fmla="val 1007"/>
                <a:gd name="f92" fmla="val 121"/>
                <a:gd name="f93" fmla="val 948"/>
                <a:gd name="f94" fmla="val 143"/>
                <a:gd name="f95" fmla="val 891"/>
                <a:gd name="f96" fmla="val 166"/>
                <a:gd name="f97" fmla="val 833"/>
                <a:gd name="f98" fmla="val 191"/>
                <a:gd name="f99" fmla="val 777"/>
                <a:gd name="f100" fmla="val 219"/>
                <a:gd name="f101" fmla="val 723"/>
                <a:gd name="f102" fmla="val 247"/>
                <a:gd name="f103" fmla="val 668"/>
                <a:gd name="f104" fmla="val 278"/>
                <a:gd name="f105" fmla="val 615"/>
                <a:gd name="f106" fmla="val 311"/>
                <a:gd name="f107" fmla="val 564"/>
                <a:gd name="f108" fmla="val 345"/>
                <a:gd name="f109" fmla="val 514"/>
                <a:gd name="f110" fmla="val 380"/>
                <a:gd name="f111" fmla="val 464"/>
                <a:gd name="f112" fmla="val 415"/>
                <a:gd name="f113" fmla="val 454"/>
                <a:gd name="f114" fmla="val 368"/>
                <a:gd name="f115" fmla="val 493"/>
                <a:gd name="f116" fmla="val 321"/>
                <a:gd name="f117" fmla="val 535"/>
                <a:gd name="f118" fmla="val 276"/>
                <a:gd name="f119" fmla="val 576"/>
                <a:gd name="f120" fmla="val 232"/>
                <a:gd name="f121" fmla="val 620"/>
                <a:gd name="f122" fmla="val 664"/>
                <a:gd name="f123" fmla="val 711"/>
                <a:gd name="f124" fmla="val 110"/>
                <a:gd name="f125" fmla="val 759"/>
                <a:gd name="f126" fmla="val 72"/>
                <a:gd name="f127" fmla="val 807"/>
                <a:gd name="f128" fmla="val 35"/>
                <a:gd name="f129" fmla="val 856"/>
                <a:gd name="f130" fmla="val 907"/>
                <a:gd name="f131" fmla="val 385"/>
                <a:gd name="f132" fmla="val 897"/>
                <a:gd name="f133" fmla="val 575"/>
                <a:gd name="f134" fmla="val 1270"/>
                <a:gd name="f135" fmla="val 599"/>
                <a:gd name="f136" fmla="val 1237"/>
                <a:gd name="f137" fmla="val 624"/>
                <a:gd name="f138" fmla="val 1205"/>
                <a:gd name="f139" fmla="val 649"/>
                <a:gd name="f140" fmla="val 1172"/>
                <a:gd name="f141" fmla="val 676"/>
                <a:gd name="f142" fmla="val 1141"/>
                <a:gd name="f143" fmla="val 704"/>
                <a:gd name="f144" fmla="val 1112"/>
                <a:gd name="f145" fmla="val 732"/>
                <a:gd name="f146" fmla="val 1083"/>
                <a:gd name="f147" fmla="val 761"/>
                <a:gd name="f148" fmla="val 1055"/>
                <a:gd name="f149" fmla="val 791"/>
                <a:gd name="f150" fmla="val 1028"/>
                <a:gd name="f151" fmla="val 821"/>
                <a:gd name="f152" fmla="val 1000"/>
                <a:gd name="f153" fmla="val 852"/>
                <a:gd name="f154" fmla="val 975"/>
                <a:gd name="f155" fmla="val 885"/>
                <a:gd name="f156" fmla="val 950"/>
                <a:gd name="f157" fmla="val 917"/>
                <a:gd name="f158" fmla="val 926"/>
                <a:gd name="f159" fmla="val 951"/>
                <a:gd name="f160" fmla="val 904"/>
                <a:gd name="f161" fmla="val 985"/>
                <a:gd name="f162" fmla="val 882"/>
                <a:gd name="f163" fmla="val 1020"/>
                <a:gd name="f164" fmla="val 862"/>
                <a:gd name="f165" fmla="val 1056"/>
                <a:gd name="f166" fmla="val 841"/>
                <a:gd name="f167" fmla="val 1092"/>
                <a:gd name="f168" fmla="val 822"/>
                <a:gd name="f169" fmla="val 1129"/>
                <a:gd name="f170" fmla="val 804"/>
                <a:gd name="f171" fmla="val 1168"/>
                <a:gd name="f172" fmla="val 788"/>
                <a:gd name="f173" fmla="val 1204"/>
                <a:gd name="f174" fmla="val 773"/>
                <a:gd name="f175" fmla="val 1244"/>
                <a:gd name="f176" fmla="val 1282"/>
                <a:gd name="f177" fmla="val 745"/>
                <a:gd name="f178" fmla="val 1322"/>
                <a:gd name="f179" fmla="val 734"/>
                <a:gd name="f180" fmla="val 1363"/>
                <a:gd name="f181" fmla="val 722"/>
                <a:gd name="f182" fmla="val 1403"/>
                <a:gd name="f183" fmla="val 713"/>
                <a:gd name="f184" fmla="val 1444"/>
                <a:gd name="f185" fmla="val 1486"/>
                <a:gd name="f186" fmla="val 697"/>
                <a:gd name="f187" fmla="val 1528"/>
                <a:gd name="f188" fmla="val 691"/>
                <a:gd name="f189" fmla="val 1571"/>
                <a:gd name="f190" fmla="val 686"/>
                <a:gd name="f191" fmla="val 1614"/>
                <a:gd name="f192" fmla="val 682"/>
                <a:gd name="f193" fmla="val 1657"/>
                <a:gd name="f194" fmla="val 680"/>
                <a:gd name="f195" fmla="val 1743"/>
                <a:gd name="f196" fmla="val 1788"/>
                <a:gd name="f197" fmla="val 1832"/>
                <a:gd name="f198" fmla="val 1875"/>
                <a:gd name="f199" fmla="val 1917"/>
                <a:gd name="f200" fmla="val 1958"/>
                <a:gd name="f201" fmla="val 2001"/>
                <a:gd name="f202" fmla="val 2042"/>
                <a:gd name="f203" fmla="val 2082"/>
                <a:gd name="f204" fmla="val 735"/>
                <a:gd name="f205" fmla="val 2123"/>
                <a:gd name="f206" fmla="val 2163"/>
                <a:gd name="f207" fmla="val 760"/>
                <a:gd name="f208" fmla="val 2202"/>
                <a:gd name="f209" fmla="val 775"/>
                <a:gd name="f210" fmla="val 2240"/>
                <a:gd name="f211" fmla="val 2278"/>
                <a:gd name="f212" fmla="val 809"/>
                <a:gd name="f213" fmla="val 2316"/>
                <a:gd name="f214" fmla="val 826"/>
                <a:gd name="f215" fmla="val 2353"/>
                <a:gd name="f216" fmla="val 845"/>
                <a:gd name="f217" fmla="val 2389"/>
                <a:gd name="f218" fmla="val 866"/>
                <a:gd name="f219" fmla="val 2424"/>
                <a:gd name="f220" fmla="val 888"/>
                <a:gd name="f221" fmla="val 2458"/>
                <a:gd name="f222" fmla="val 910"/>
                <a:gd name="f223" fmla="val 2493"/>
                <a:gd name="f224" fmla="val 934"/>
                <a:gd name="f225" fmla="val 2526"/>
                <a:gd name="f226" fmla="val 959"/>
                <a:gd name="f227" fmla="val 2558"/>
                <a:gd name="f228" fmla="val 984"/>
                <a:gd name="f229" fmla="val 2589"/>
                <a:gd name="f230" fmla="val 1010"/>
                <a:gd name="f231" fmla="val 2620"/>
                <a:gd name="f232" fmla="val 1037"/>
                <a:gd name="f233" fmla="val 2651"/>
                <a:gd name="f234" fmla="val 1065"/>
                <a:gd name="f235" fmla="val 2680"/>
                <a:gd name="f236" fmla="val 1094"/>
                <a:gd name="f237" fmla="val 2708"/>
                <a:gd name="f238" fmla="val 1124"/>
                <a:gd name="f239" fmla="val 2735"/>
                <a:gd name="f240" fmla="val 1155"/>
                <a:gd name="f241" fmla="val 2761"/>
                <a:gd name="f242" fmla="val 1187"/>
                <a:gd name="f243" fmla="val 2786"/>
                <a:gd name="f244" fmla="val 1220"/>
                <a:gd name="f245" fmla="val 2811"/>
                <a:gd name="f246" fmla="val 1252"/>
                <a:gd name="f247" fmla="val 2835"/>
                <a:gd name="f248" fmla="val 1286"/>
                <a:gd name="f249" fmla="val 2635"/>
                <a:gd name="f250" fmla="val 1399"/>
                <a:gd name="f251" fmla="val 2636"/>
                <a:gd name="f252" fmla="val 1402"/>
                <a:gd name="f253" fmla="val 3306"/>
                <a:gd name="f254" fmla="+- 0 0 -90"/>
                <a:gd name="f255" fmla="*/ f3 1 3626"/>
                <a:gd name="f256" fmla="*/ f4 1 1438"/>
                <a:gd name="f257" fmla="+- f7 0 f5"/>
                <a:gd name="f258" fmla="+- f6 0 f5"/>
                <a:gd name="f259" fmla="*/ f254 f0 1"/>
                <a:gd name="f260" fmla="*/ f258 1 3626"/>
                <a:gd name="f261" fmla="*/ f257 1 1438"/>
                <a:gd name="f262" fmla="*/ f259 1 f2"/>
                <a:gd name="f263" fmla="*/ 3430 1 f260"/>
                <a:gd name="f264" fmla="*/ 953 1 f261"/>
                <a:gd name="f265" fmla="*/ 3321 1 f260"/>
                <a:gd name="f266" fmla="*/ 797 1 f261"/>
                <a:gd name="f267" fmla="*/ 3197 1 f260"/>
                <a:gd name="f268" fmla="*/ 652 1 f261"/>
                <a:gd name="f269" fmla="*/ 3062 1 f260"/>
                <a:gd name="f270" fmla="*/ 518 1 f261"/>
                <a:gd name="f271" fmla="*/ 2914 1 f260"/>
                <a:gd name="f272" fmla="*/ 399 1 f261"/>
                <a:gd name="f273" fmla="*/ 2755 1 f260"/>
                <a:gd name="f274" fmla="*/ 293 1 f261"/>
                <a:gd name="f275" fmla="*/ 2587 1 f260"/>
                <a:gd name="f276" fmla="*/ 202 1 f261"/>
                <a:gd name="f277" fmla="*/ 2411 1 f260"/>
                <a:gd name="f278" fmla="*/ 127 1 f261"/>
                <a:gd name="f279" fmla="*/ 2225 1 f260"/>
                <a:gd name="f280" fmla="*/ 68 1 f261"/>
                <a:gd name="f281" fmla="*/ 2034 1 f260"/>
                <a:gd name="f282" fmla="*/ 27 1 f261"/>
                <a:gd name="f283" fmla="*/ 1835 1 f260"/>
                <a:gd name="f284" fmla="*/ 4 1 f261"/>
                <a:gd name="f285" fmla="*/ 1699 1 f260"/>
                <a:gd name="f286" fmla="*/ 0 1 f261"/>
                <a:gd name="f287" fmla="*/ 1503 1 f260"/>
                <a:gd name="f288" fmla="*/ 9 1 f261"/>
                <a:gd name="f289" fmla="*/ 1312 1 f260"/>
                <a:gd name="f290" fmla="*/ 37 1 f261"/>
                <a:gd name="f291" fmla="*/ 1126 1 f260"/>
                <a:gd name="f292" fmla="*/ 81 1 f261"/>
                <a:gd name="f293" fmla="*/ 948 1 f260"/>
                <a:gd name="f294" fmla="*/ 143 1 f261"/>
                <a:gd name="f295" fmla="*/ 777 1 f260"/>
                <a:gd name="f296" fmla="*/ 219 1 f261"/>
                <a:gd name="f297" fmla="*/ 615 1 f260"/>
                <a:gd name="f298" fmla="*/ 311 1 f261"/>
                <a:gd name="f299" fmla="*/ 464 1 f260"/>
                <a:gd name="f300" fmla="*/ 415 1 f261"/>
                <a:gd name="f301" fmla="*/ 321 1 f260"/>
                <a:gd name="f302" fmla="*/ 535 1 f261"/>
                <a:gd name="f303" fmla="*/ 191 1 f260"/>
                <a:gd name="f304" fmla="*/ 664 1 f261"/>
                <a:gd name="f305" fmla="*/ 72 1 f260"/>
                <a:gd name="f306" fmla="*/ 807 1 f261"/>
                <a:gd name="f307" fmla="*/ 385 1 f260"/>
                <a:gd name="f308" fmla="*/ 897 1 f261"/>
                <a:gd name="f309" fmla="*/ 599 1 f260"/>
                <a:gd name="f310" fmla="*/ 1237 1 f261"/>
                <a:gd name="f311" fmla="*/ 676 1 f260"/>
                <a:gd name="f312" fmla="*/ 1141 1 f261"/>
                <a:gd name="f313" fmla="*/ 761 1 f260"/>
                <a:gd name="f314" fmla="*/ 1055 1 f261"/>
                <a:gd name="f315" fmla="*/ 852 1 f260"/>
                <a:gd name="f316" fmla="*/ 975 1 f261"/>
                <a:gd name="f317" fmla="*/ 951 1 f260"/>
                <a:gd name="f318" fmla="*/ 904 1 f261"/>
                <a:gd name="f319" fmla="*/ 1056 1 f260"/>
                <a:gd name="f320" fmla="*/ 841 1 f261"/>
                <a:gd name="f321" fmla="*/ 1168 1 f260"/>
                <a:gd name="f322" fmla="*/ 788 1 f261"/>
                <a:gd name="f323" fmla="*/ 1282 1 f260"/>
                <a:gd name="f324" fmla="*/ 745 1 f261"/>
                <a:gd name="f325" fmla="*/ 1403 1 f260"/>
                <a:gd name="f326" fmla="*/ 713 1 f261"/>
                <a:gd name="f327" fmla="*/ 1528 1 f260"/>
                <a:gd name="f328" fmla="*/ 691 1 f261"/>
                <a:gd name="f329" fmla="*/ 1657 1 f260"/>
                <a:gd name="f330" fmla="*/ 680 1 f261"/>
                <a:gd name="f331" fmla="*/ 1743 1 f260"/>
                <a:gd name="f332" fmla="*/ 1875 1 f260"/>
                <a:gd name="f333" fmla="*/ 2001 1 f260"/>
                <a:gd name="f334" fmla="*/ 2123 1 f260"/>
                <a:gd name="f335" fmla="*/ 747 1 f261"/>
                <a:gd name="f336" fmla="*/ 2240 1 f260"/>
                <a:gd name="f337" fmla="*/ 791 1 f261"/>
                <a:gd name="f338" fmla="*/ 2353 1 f260"/>
                <a:gd name="f339" fmla="*/ 845 1 f261"/>
                <a:gd name="f340" fmla="*/ 2458 1 f260"/>
                <a:gd name="f341" fmla="*/ 910 1 f261"/>
                <a:gd name="f342" fmla="*/ 2558 1 f260"/>
                <a:gd name="f343" fmla="*/ 984 1 f261"/>
                <a:gd name="f344" fmla="*/ 2651 1 f260"/>
                <a:gd name="f345" fmla="*/ 1065 1 f261"/>
                <a:gd name="f346" fmla="*/ 2735 1 f260"/>
                <a:gd name="f347" fmla="*/ 1155 1 f261"/>
                <a:gd name="f348" fmla="*/ 2811 1 f260"/>
                <a:gd name="f349" fmla="*/ 1252 1 f261"/>
                <a:gd name="f350" fmla="*/ 2636 1 f260"/>
                <a:gd name="f351" fmla="*/ 1402 1 f261"/>
                <a:gd name="f352" fmla="*/ 3624 1 f260"/>
                <a:gd name="f353" fmla="*/ 844 1 f261"/>
                <a:gd name="f354" fmla="*/ 0 1 f260"/>
                <a:gd name="f355" fmla="*/ f6 1 f260"/>
                <a:gd name="f356" fmla="*/ f7 1 f261"/>
                <a:gd name="f357" fmla="+- f262 0 f1"/>
                <a:gd name="f358" fmla="*/ f354 f255 1"/>
                <a:gd name="f359" fmla="*/ f355 f255 1"/>
                <a:gd name="f360" fmla="*/ f356 f256 1"/>
                <a:gd name="f361" fmla="*/ f286 f256 1"/>
                <a:gd name="f362" fmla="*/ f263 f255 1"/>
                <a:gd name="f363" fmla="*/ f264 f256 1"/>
                <a:gd name="f364" fmla="*/ f265 f255 1"/>
                <a:gd name="f365" fmla="*/ f266 f256 1"/>
                <a:gd name="f366" fmla="*/ f267 f255 1"/>
                <a:gd name="f367" fmla="*/ f268 f256 1"/>
                <a:gd name="f368" fmla="*/ f269 f255 1"/>
                <a:gd name="f369" fmla="*/ f270 f256 1"/>
                <a:gd name="f370" fmla="*/ f271 f255 1"/>
                <a:gd name="f371" fmla="*/ f272 f256 1"/>
                <a:gd name="f372" fmla="*/ f273 f255 1"/>
                <a:gd name="f373" fmla="*/ f274 f256 1"/>
                <a:gd name="f374" fmla="*/ f275 f255 1"/>
                <a:gd name="f375" fmla="*/ f276 f256 1"/>
                <a:gd name="f376" fmla="*/ f277 f255 1"/>
                <a:gd name="f377" fmla="*/ f278 f256 1"/>
                <a:gd name="f378" fmla="*/ f279 f255 1"/>
                <a:gd name="f379" fmla="*/ f280 f256 1"/>
                <a:gd name="f380" fmla="*/ f281 f255 1"/>
                <a:gd name="f381" fmla="*/ f282 f256 1"/>
                <a:gd name="f382" fmla="*/ f283 f255 1"/>
                <a:gd name="f383" fmla="*/ f284 f256 1"/>
                <a:gd name="f384" fmla="*/ f285 f255 1"/>
                <a:gd name="f385" fmla="*/ f287 f255 1"/>
                <a:gd name="f386" fmla="*/ f288 f256 1"/>
                <a:gd name="f387" fmla="*/ f289 f255 1"/>
                <a:gd name="f388" fmla="*/ f290 f256 1"/>
                <a:gd name="f389" fmla="*/ f291 f255 1"/>
                <a:gd name="f390" fmla="*/ f292 f256 1"/>
                <a:gd name="f391" fmla="*/ f293 f255 1"/>
                <a:gd name="f392" fmla="*/ f294 f256 1"/>
                <a:gd name="f393" fmla="*/ f295 f255 1"/>
                <a:gd name="f394" fmla="*/ f296 f256 1"/>
                <a:gd name="f395" fmla="*/ f297 f255 1"/>
                <a:gd name="f396" fmla="*/ f298 f256 1"/>
                <a:gd name="f397" fmla="*/ f299 f255 1"/>
                <a:gd name="f398" fmla="*/ f300 f256 1"/>
                <a:gd name="f399" fmla="*/ f301 f255 1"/>
                <a:gd name="f400" fmla="*/ f302 f256 1"/>
                <a:gd name="f401" fmla="*/ f303 f255 1"/>
                <a:gd name="f402" fmla="*/ f304 f256 1"/>
                <a:gd name="f403" fmla="*/ f305 f255 1"/>
                <a:gd name="f404" fmla="*/ f306 f256 1"/>
                <a:gd name="f405" fmla="*/ f307 f255 1"/>
                <a:gd name="f406" fmla="*/ f308 f256 1"/>
                <a:gd name="f407" fmla="*/ f309 f255 1"/>
                <a:gd name="f408" fmla="*/ f310 f256 1"/>
                <a:gd name="f409" fmla="*/ f311 f255 1"/>
                <a:gd name="f410" fmla="*/ f312 f256 1"/>
                <a:gd name="f411" fmla="*/ f313 f255 1"/>
                <a:gd name="f412" fmla="*/ f314 f256 1"/>
                <a:gd name="f413" fmla="*/ f315 f255 1"/>
                <a:gd name="f414" fmla="*/ f316 f256 1"/>
                <a:gd name="f415" fmla="*/ f317 f255 1"/>
                <a:gd name="f416" fmla="*/ f318 f256 1"/>
                <a:gd name="f417" fmla="*/ f319 f255 1"/>
                <a:gd name="f418" fmla="*/ f320 f256 1"/>
                <a:gd name="f419" fmla="*/ f321 f255 1"/>
                <a:gd name="f420" fmla="*/ f322 f256 1"/>
                <a:gd name="f421" fmla="*/ f323 f255 1"/>
                <a:gd name="f422" fmla="*/ f324 f256 1"/>
                <a:gd name="f423" fmla="*/ f325 f255 1"/>
                <a:gd name="f424" fmla="*/ f326 f256 1"/>
                <a:gd name="f425" fmla="*/ f327 f255 1"/>
                <a:gd name="f426" fmla="*/ f328 f256 1"/>
                <a:gd name="f427" fmla="*/ f329 f255 1"/>
                <a:gd name="f428" fmla="*/ f330 f256 1"/>
                <a:gd name="f429" fmla="*/ f331 f255 1"/>
                <a:gd name="f430" fmla="*/ f332 f255 1"/>
                <a:gd name="f431" fmla="*/ f333 f255 1"/>
                <a:gd name="f432" fmla="*/ f334 f255 1"/>
                <a:gd name="f433" fmla="*/ f335 f256 1"/>
                <a:gd name="f434" fmla="*/ f336 f255 1"/>
                <a:gd name="f435" fmla="*/ f337 f256 1"/>
                <a:gd name="f436" fmla="*/ f338 f255 1"/>
                <a:gd name="f437" fmla="*/ f339 f256 1"/>
                <a:gd name="f438" fmla="*/ f340 f255 1"/>
                <a:gd name="f439" fmla="*/ f341 f256 1"/>
                <a:gd name="f440" fmla="*/ f342 f255 1"/>
                <a:gd name="f441" fmla="*/ f343 f256 1"/>
                <a:gd name="f442" fmla="*/ f344 f255 1"/>
                <a:gd name="f443" fmla="*/ f345 f256 1"/>
                <a:gd name="f444" fmla="*/ f346 f255 1"/>
                <a:gd name="f445" fmla="*/ f347 f256 1"/>
                <a:gd name="f446" fmla="*/ f348 f255 1"/>
                <a:gd name="f447" fmla="*/ f349 f256 1"/>
                <a:gd name="f448" fmla="*/ f350 f255 1"/>
                <a:gd name="f449" fmla="*/ f351 f256 1"/>
                <a:gd name="f450" fmla="*/ f352 f255 1"/>
                <a:gd name="f451" fmla="*/ f353 f256 1"/>
              </a:gdLst>
              <a:ahLst/>
              <a:cxnLst>
                <a:cxn ang="3cd4">
                  <a:pos x="hc" y="t"/>
                </a:cxn>
                <a:cxn ang="0">
                  <a:pos x="r" y="vc"/>
                </a:cxn>
                <a:cxn ang="cd4">
                  <a:pos x="hc" y="b"/>
                </a:cxn>
                <a:cxn ang="cd2">
                  <a:pos x="l" y="vc"/>
                </a:cxn>
                <a:cxn ang="f357">
                  <a:pos x="f362" y="f363"/>
                </a:cxn>
                <a:cxn ang="f357">
                  <a:pos x="f364" y="f365"/>
                </a:cxn>
                <a:cxn ang="f357">
                  <a:pos x="f366" y="f367"/>
                </a:cxn>
                <a:cxn ang="f357">
                  <a:pos x="f368" y="f369"/>
                </a:cxn>
                <a:cxn ang="f357">
                  <a:pos x="f370" y="f371"/>
                </a:cxn>
                <a:cxn ang="f357">
                  <a:pos x="f372" y="f373"/>
                </a:cxn>
                <a:cxn ang="f357">
                  <a:pos x="f374" y="f375"/>
                </a:cxn>
                <a:cxn ang="f357">
                  <a:pos x="f376" y="f377"/>
                </a:cxn>
                <a:cxn ang="f357">
                  <a:pos x="f378" y="f379"/>
                </a:cxn>
                <a:cxn ang="f357">
                  <a:pos x="f380" y="f381"/>
                </a:cxn>
                <a:cxn ang="f357">
                  <a:pos x="f382" y="f383"/>
                </a:cxn>
                <a:cxn ang="f357">
                  <a:pos x="f384" y="f361"/>
                </a:cxn>
                <a:cxn ang="f357">
                  <a:pos x="f385" y="f386"/>
                </a:cxn>
                <a:cxn ang="f357">
                  <a:pos x="f387" y="f388"/>
                </a:cxn>
                <a:cxn ang="f357">
                  <a:pos x="f389" y="f390"/>
                </a:cxn>
                <a:cxn ang="f357">
                  <a:pos x="f391" y="f392"/>
                </a:cxn>
                <a:cxn ang="f357">
                  <a:pos x="f393" y="f394"/>
                </a:cxn>
                <a:cxn ang="f357">
                  <a:pos x="f395" y="f396"/>
                </a:cxn>
                <a:cxn ang="f357">
                  <a:pos x="f397" y="f398"/>
                </a:cxn>
                <a:cxn ang="f357">
                  <a:pos x="f399" y="f400"/>
                </a:cxn>
                <a:cxn ang="f357">
                  <a:pos x="f401" y="f402"/>
                </a:cxn>
                <a:cxn ang="f357">
                  <a:pos x="f403" y="f404"/>
                </a:cxn>
                <a:cxn ang="f357">
                  <a:pos x="f405" y="f406"/>
                </a:cxn>
                <a:cxn ang="f357">
                  <a:pos x="f407" y="f408"/>
                </a:cxn>
                <a:cxn ang="f357">
                  <a:pos x="f409" y="f410"/>
                </a:cxn>
                <a:cxn ang="f357">
                  <a:pos x="f411" y="f412"/>
                </a:cxn>
                <a:cxn ang="f357">
                  <a:pos x="f413" y="f414"/>
                </a:cxn>
                <a:cxn ang="f357">
                  <a:pos x="f415" y="f416"/>
                </a:cxn>
                <a:cxn ang="f357">
                  <a:pos x="f417" y="f418"/>
                </a:cxn>
                <a:cxn ang="f357">
                  <a:pos x="f419" y="f420"/>
                </a:cxn>
                <a:cxn ang="f357">
                  <a:pos x="f421" y="f422"/>
                </a:cxn>
                <a:cxn ang="f357">
                  <a:pos x="f423" y="f424"/>
                </a:cxn>
                <a:cxn ang="f357">
                  <a:pos x="f425" y="f426"/>
                </a:cxn>
                <a:cxn ang="f357">
                  <a:pos x="f427" y="f428"/>
                </a:cxn>
                <a:cxn ang="f357">
                  <a:pos x="f429" y="f428"/>
                </a:cxn>
                <a:cxn ang="f357">
                  <a:pos x="f430" y="f426"/>
                </a:cxn>
                <a:cxn ang="f357">
                  <a:pos x="f431" y="f424"/>
                </a:cxn>
                <a:cxn ang="f357">
                  <a:pos x="f432" y="f433"/>
                </a:cxn>
                <a:cxn ang="f357">
                  <a:pos x="f434" y="f435"/>
                </a:cxn>
                <a:cxn ang="f357">
                  <a:pos x="f436" y="f437"/>
                </a:cxn>
                <a:cxn ang="f357">
                  <a:pos x="f438" y="f439"/>
                </a:cxn>
                <a:cxn ang="f357">
                  <a:pos x="f440" y="f441"/>
                </a:cxn>
                <a:cxn ang="f357">
                  <a:pos x="f442" y="f443"/>
                </a:cxn>
                <a:cxn ang="f357">
                  <a:pos x="f444" y="f445"/>
                </a:cxn>
                <a:cxn ang="f357">
                  <a:pos x="f446" y="f447"/>
                </a:cxn>
                <a:cxn ang="f357">
                  <a:pos x="f448" y="f449"/>
                </a:cxn>
                <a:cxn ang="f357">
                  <a:pos x="f450" y="f451"/>
                </a:cxn>
              </a:cxnLst>
              <a:rect l="f358" t="f361" r="f359" b="f360"/>
              <a:pathLst>
                <a:path w="3626" h="1438">
                  <a:moveTo>
                    <a:pt x="f8" y="f9"/>
                  </a:moveTo>
                  <a:lnTo>
                    <a:pt x="f10" y="f11"/>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5"/>
                  </a:lnTo>
                  <a:lnTo>
                    <a:pt x="f73" y="f5"/>
                  </a:lnTo>
                  <a:lnTo>
                    <a:pt x="f73" y="f5"/>
                  </a:lnTo>
                  <a:lnTo>
                    <a:pt x="f74" y="f5"/>
                  </a:lnTo>
                  <a:lnTo>
                    <a:pt x="f75" y="f76"/>
                  </a:lnTo>
                  <a:lnTo>
                    <a:pt x="f77" y="f69"/>
                  </a:lnTo>
                  <a:lnTo>
                    <a:pt x="f78" y="f67"/>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2" y="f113"/>
                  </a:lnTo>
                  <a:lnTo>
                    <a:pt x="f114" y="f115"/>
                  </a:lnTo>
                  <a:lnTo>
                    <a:pt x="f116" y="f117"/>
                  </a:lnTo>
                  <a:lnTo>
                    <a:pt x="f118" y="f119"/>
                  </a:lnTo>
                  <a:lnTo>
                    <a:pt x="f120" y="f121"/>
                  </a:lnTo>
                  <a:lnTo>
                    <a:pt x="f98" y="f122"/>
                  </a:lnTo>
                  <a:lnTo>
                    <a:pt x="f51" y="f123"/>
                  </a:lnTo>
                  <a:lnTo>
                    <a:pt x="f124" y="f125"/>
                  </a:lnTo>
                  <a:lnTo>
                    <a:pt x="f126" y="f127"/>
                  </a:lnTo>
                  <a:lnTo>
                    <a:pt x="f128" y="f129"/>
                  </a:lnTo>
                  <a:lnTo>
                    <a:pt x="f5" y="f130"/>
                  </a:lnTo>
                  <a:lnTo>
                    <a:pt x="f131" y="f132"/>
                  </a:lnTo>
                  <a:lnTo>
                    <a:pt x="f133" y="f134"/>
                  </a:lnTo>
                  <a:lnTo>
                    <a:pt x="f133" y="f134"/>
                  </a:lnTo>
                  <a:lnTo>
                    <a:pt x="f135" y="f136"/>
                  </a:lnTo>
                  <a:lnTo>
                    <a:pt x="f137" y="f138"/>
                  </a:lnTo>
                  <a:lnTo>
                    <a:pt x="f139" y="f140"/>
                  </a:lnTo>
                  <a:lnTo>
                    <a:pt x="f141" y="f142"/>
                  </a:lnTo>
                  <a:lnTo>
                    <a:pt x="f143" y="f144"/>
                  </a:lnTo>
                  <a:lnTo>
                    <a:pt x="f145" y="f146"/>
                  </a:lnTo>
                  <a:lnTo>
                    <a:pt x="f147"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71" y="f172"/>
                  </a:lnTo>
                  <a:lnTo>
                    <a:pt x="f173" y="f174"/>
                  </a:lnTo>
                  <a:lnTo>
                    <a:pt x="f175" y="f125"/>
                  </a:lnTo>
                  <a:lnTo>
                    <a:pt x="f176" y="f177"/>
                  </a:lnTo>
                  <a:lnTo>
                    <a:pt x="f178" y="f179"/>
                  </a:lnTo>
                  <a:lnTo>
                    <a:pt x="f180" y="f181"/>
                  </a:lnTo>
                  <a:lnTo>
                    <a:pt x="f182" y="f183"/>
                  </a:lnTo>
                  <a:lnTo>
                    <a:pt x="f184" y="f143"/>
                  </a:lnTo>
                  <a:lnTo>
                    <a:pt x="f185" y="f186"/>
                  </a:lnTo>
                  <a:lnTo>
                    <a:pt x="f187" y="f188"/>
                  </a:lnTo>
                  <a:lnTo>
                    <a:pt x="f189" y="f190"/>
                  </a:lnTo>
                  <a:lnTo>
                    <a:pt x="f191" y="f192"/>
                  </a:lnTo>
                  <a:lnTo>
                    <a:pt x="f193" y="f194"/>
                  </a:lnTo>
                  <a:lnTo>
                    <a:pt x="f73" y="f194"/>
                  </a:lnTo>
                  <a:lnTo>
                    <a:pt x="f73" y="f194"/>
                  </a:lnTo>
                  <a:lnTo>
                    <a:pt x="f195" y="f194"/>
                  </a:lnTo>
                  <a:lnTo>
                    <a:pt x="f196" y="f192"/>
                  </a:lnTo>
                  <a:lnTo>
                    <a:pt x="f197" y="f190"/>
                  </a:lnTo>
                  <a:lnTo>
                    <a:pt x="f198" y="f188"/>
                  </a:lnTo>
                  <a:lnTo>
                    <a:pt x="f199" y="f186"/>
                  </a:lnTo>
                  <a:lnTo>
                    <a:pt x="f200" y="f143"/>
                  </a:lnTo>
                  <a:lnTo>
                    <a:pt x="f201" y="f183"/>
                  </a:lnTo>
                  <a:lnTo>
                    <a:pt x="f202" y="f101"/>
                  </a:lnTo>
                  <a:lnTo>
                    <a:pt x="f203" y="f204"/>
                  </a:lnTo>
                  <a:lnTo>
                    <a:pt x="f205" y="f19"/>
                  </a:lnTo>
                  <a:lnTo>
                    <a:pt x="f206" y="f207"/>
                  </a:lnTo>
                  <a:lnTo>
                    <a:pt x="f208" y="f209"/>
                  </a:lnTo>
                  <a:lnTo>
                    <a:pt x="f210" y="f149"/>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7"/>
                  </a:lnTo>
                  <a:lnTo>
                    <a:pt x="f6" y="f15"/>
                  </a:lnTo>
                  <a:lnTo>
                    <a:pt x="f8" y="f9"/>
                  </a:lnTo>
                  <a:close/>
                </a:path>
              </a:pathLst>
            </a:custGeom>
            <a:gradFill>
              <a:gsLst>
                <a:gs pos="0">
                  <a:srgbClr val="1F4E79"/>
                </a:gs>
                <a:gs pos="100000">
                  <a:srgbClr val="2E75B6"/>
                </a:gs>
              </a:gsLst>
              <a:lin ang="108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grpSp>
      <p:grpSp>
        <p:nvGrpSpPr>
          <p:cNvPr id="96" name="Group 103" descr="gauge">
            <a:extLst>
              <a:ext uri="{FF2B5EF4-FFF2-40B4-BE49-F238E27FC236}">
                <a16:creationId xmlns:a16="http://schemas.microsoft.com/office/drawing/2014/main" id="{452F486B-CFB1-40E0-B1FE-EE0E0A87EEEC}"/>
              </a:ext>
            </a:extLst>
          </p:cNvPr>
          <p:cNvGrpSpPr/>
          <p:nvPr/>
        </p:nvGrpSpPr>
        <p:grpSpPr>
          <a:xfrm>
            <a:off x="6318247" y="3257550"/>
            <a:ext cx="1428750" cy="1438278"/>
            <a:chOff x="6318247" y="3257550"/>
            <a:chExt cx="1428750" cy="1438278"/>
          </a:xfrm>
        </p:grpSpPr>
        <p:grpSp>
          <p:nvGrpSpPr>
            <p:cNvPr id="97" name="Group 99">
              <a:extLst>
                <a:ext uri="{FF2B5EF4-FFF2-40B4-BE49-F238E27FC236}">
                  <a16:creationId xmlns:a16="http://schemas.microsoft.com/office/drawing/2014/main" id="{0B13F4F3-D2BB-4B3F-9184-BD0C48F06B23}"/>
                </a:ext>
              </a:extLst>
            </p:cNvPr>
            <p:cNvGrpSpPr/>
            <p:nvPr/>
          </p:nvGrpSpPr>
          <p:grpSpPr>
            <a:xfrm>
              <a:off x="6318247" y="3257550"/>
              <a:ext cx="1428750" cy="1438278"/>
              <a:chOff x="6318247" y="3257550"/>
              <a:chExt cx="1428750" cy="1438278"/>
            </a:xfrm>
          </p:grpSpPr>
          <p:sp>
            <p:nvSpPr>
              <p:cNvPr id="98" name="Oval 536">
                <a:extLst>
                  <a:ext uri="{FF2B5EF4-FFF2-40B4-BE49-F238E27FC236}">
                    <a16:creationId xmlns:a16="http://schemas.microsoft.com/office/drawing/2014/main" id="{AA9C307F-7AC1-40E9-AD1F-A9D6BF03356F}"/>
                  </a:ext>
                </a:extLst>
              </p:cNvPr>
              <p:cNvSpPr/>
              <p:nvPr/>
            </p:nvSpPr>
            <p:spPr>
              <a:xfrm>
                <a:off x="6318247" y="3257550"/>
                <a:ext cx="1428750" cy="14382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77777"/>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9" name="AutoShape 1099">
                <a:extLst>
                  <a:ext uri="{FF2B5EF4-FFF2-40B4-BE49-F238E27FC236}">
                    <a16:creationId xmlns:a16="http://schemas.microsoft.com/office/drawing/2014/main" id="{812EC8B9-D176-4AC3-94FA-07BEC893086F}"/>
                  </a:ext>
                </a:extLst>
              </p:cNvPr>
              <p:cNvSpPr/>
              <p:nvPr/>
            </p:nvSpPr>
            <p:spPr>
              <a:xfrm>
                <a:off x="6344454" y="3283930"/>
                <a:ext cx="1376345" cy="1385517"/>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725"/>
                  <a:gd name="f11" fmla="val 16364"/>
                  <a:gd name="f12" fmla="val 5236"/>
                  <a:gd name="f13" fmla="val 20875"/>
                  <a:gd name="f14" fmla="+- 0 0 -90"/>
                  <a:gd name="f15" fmla="*/ f3 1 21600"/>
                  <a:gd name="f16" fmla="*/ f4 1 21600"/>
                  <a:gd name="f17" fmla="+- f6 0 f5"/>
                  <a:gd name="f18" fmla="*/ f14 f0 1"/>
                  <a:gd name="f19" fmla="*/ f17 1 21600"/>
                  <a:gd name="f20" fmla="*/ 2147483646 f17 1"/>
                  <a:gd name="f21" fmla="*/ 0 f17 1"/>
                  <a:gd name="f22" fmla="*/ 3163 f17 1"/>
                  <a:gd name="f23" fmla="*/ 18437 f17 1"/>
                  <a:gd name="f24" fmla="*/ f18 1 f2"/>
                  <a:gd name="f25" fmla="*/ f20 1 21600"/>
                  <a:gd name="f26" fmla="*/ f21 1 21600"/>
                  <a:gd name="f27" fmla="*/ f22 1 21600"/>
                  <a:gd name="f28" fmla="*/ f23 1 21600"/>
                  <a:gd name="f29" fmla="+- f24 0 f1"/>
                  <a:gd name="f30" fmla="*/ f25 1 f19"/>
                  <a:gd name="f31" fmla="*/ f26 1 f19"/>
                  <a:gd name="f32" fmla="*/ f27 1 f19"/>
                  <a:gd name="f33" fmla="*/ f28 1 f19"/>
                  <a:gd name="f34" fmla="*/ f32 f15 1"/>
                  <a:gd name="f35" fmla="*/ f33 f15 1"/>
                  <a:gd name="f36" fmla="*/ f33 f16 1"/>
                  <a:gd name="f37" fmla="*/ f32 f16 1"/>
                  <a:gd name="f38" fmla="*/ f30 f15 1"/>
                  <a:gd name="f39" fmla="*/ f31 f16 1"/>
                  <a:gd name="f40" fmla="*/ f30 f16 1"/>
                  <a:gd name="f41" fmla="*/ f31 f15 1"/>
                </a:gdLst>
                <a:ahLst/>
                <a:cxnLst>
                  <a:cxn ang="3cd4">
                    <a:pos x="hc" y="t"/>
                  </a:cxn>
                  <a:cxn ang="0">
                    <a:pos x="r" y="vc"/>
                  </a:cxn>
                  <a:cxn ang="cd4">
                    <a:pos x="hc" y="b"/>
                  </a:cxn>
                  <a:cxn ang="cd2">
                    <a:pos x="l" y="vc"/>
                  </a:cxn>
                  <a:cxn ang="f29">
                    <a:pos x="f38" y="f39"/>
                  </a:cxn>
                  <a:cxn ang="f29">
                    <a:pos x="f38" y="f40"/>
                  </a:cxn>
                  <a:cxn ang="f29">
                    <a:pos x="f41" y="f40"/>
                  </a:cxn>
                  <a:cxn ang="f29">
                    <a:pos x="f38" y="f40"/>
                  </a:cxn>
                  <a:cxn ang="f29">
                    <a:pos x="f38" y="f40"/>
                  </a:cxn>
                  <a:cxn ang="f29">
                    <a:pos x="f38" y="f40"/>
                  </a:cxn>
                  <a:cxn ang="f29">
                    <a:pos x="f38" y="f40"/>
                  </a:cxn>
                  <a:cxn ang="f29">
                    <a:pos x="f38" y="f40"/>
                  </a:cxn>
                </a:cxnLst>
                <a:rect l="f34" t="f37" r="f35" b="f36"/>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7"/>
                    </a:moveTo>
                    <a:cubicBezTo>
                      <a:pt x="f10" y="f11"/>
                      <a:pt x="f12" y="f13"/>
                      <a:pt x="f7" y="f13"/>
                    </a:cubicBezTo>
                    <a:cubicBezTo>
                      <a:pt x="f11" y="f13"/>
                      <a:pt x="f13" y="f11"/>
                      <a:pt x="f13" y="f7"/>
                    </a:cubicBezTo>
                    <a:cubicBezTo>
                      <a:pt x="f13" y="f12"/>
                      <a:pt x="f11" y="f10"/>
                      <a:pt x="f7" y="f10"/>
                    </a:cubicBezTo>
                    <a:cubicBezTo>
                      <a:pt x="f12" y="f10"/>
                      <a:pt x="f10" y="f12"/>
                      <a:pt x="f10" y="f7"/>
                    </a:cubicBezTo>
                    <a:close/>
                  </a:path>
                </a:pathLst>
              </a:custGeom>
              <a:gradFill>
                <a:gsLst>
                  <a:gs pos="0">
                    <a:srgbClr val="5F5F5F"/>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00" name="Oval 536">
              <a:extLst>
                <a:ext uri="{FF2B5EF4-FFF2-40B4-BE49-F238E27FC236}">
                  <a16:creationId xmlns:a16="http://schemas.microsoft.com/office/drawing/2014/main" id="{A63B10BA-BBD6-443D-A3D2-BEC9CB74BC33}"/>
                </a:ext>
              </a:extLst>
            </p:cNvPr>
            <p:cNvSpPr/>
            <p:nvPr/>
          </p:nvSpPr>
          <p:spPr>
            <a:xfrm>
              <a:off x="6378397" y="3318092"/>
              <a:ext cx="1308460" cy="13171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E7E6E6"/>
                </a:gs>
                <a:gs pos="100000">
                  <a:srgbClr val="D9D9D9"/>
                </a:gs>
              </a:gsLst>
              <a:path path="circle">
                <a:fillToRect r="100000" b="100000"/>
              </a:path>
            </a:gradFill>
            <a:ln w="9528" cap="flat">
              <a:solidFill>
                <a:srgbClr val="5F5F5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01" name="Group 101">
              <a:extLst>
                <a:ext uri="{FF2B5EF4-FFF2-40B4-BE49-F238E27FC236}">
                  <a16:creationId xmlns:a16="http://schemas.microsoft.com/office/drawing/2014/main" id="{EC918899-95A7-44AE-B68A-A8B6C7A4F046}"/>
                </a:ext>
              </a:extLst>
            </p:cNvPr>
            <p:cNvGrpSpPr/>
            <p:nvPr/>
          </p:nvGrpSpPr>
          <p:grpSpPr>
            <a:xfrm>
              <a:off x="6388428" y="3332988"/>
              <a:ext cx="1288398" cy="1201640"/>
              <a:chOff x="6388428" y="3332988"/>
              <a:chExt cx="1288398" cy="1201640"/>
            </a:xfrm>
          </p:grpSpPr>
          <p:grpSp>
            <p:nvGrpSpPr>
              <p:cNvPr id="102" name="Group 126">
                <a:extLst>
                  <a:ext uri="{FF2B5EF4-FFF2-40B4-BE49-F238E27FC236}">
                    <a16:creationId xmlns:a16="http://schemas.microsoft.com/office/drawing/2014/main" id="{8F3B7CF5-4B4C-48D7-91DE-63AAAEFA3AAB}"/>
                  </a:ext>
                </a:extLst>
              </p:cNvPr>
              <p:cNvGrpSpPr/>
              <p:nvPr/>
            </p:nvGrpSpPr>
            <p:grpSpPr>
              <a:xfrm>
                <a:off x="6388428" y="3332988"/>
                <a:ext cx="1288398" cy="1201631"/>
                <a:chOff x="6388428" y="3332988"/>
                <a:chExt cx="1288398" cy="1201631"/>
              </a:xfrm>
            </p:grpSpPr>
            <p:sp>
              <p:nvSpPr>
                <p:cNvPr id="103" name="Freeform 113">
                  <a:extLst>
                    <a:ext uri="{FF2B5EF4-FFF2-40B4-BE49-F238E27FC236}">
                      <a16:creationId xmlns:a16="http://schemas.microsoft.com/office/drawing/2014/main" id="{87CABA7D-A27D-428C-BCE7-0C3B3F162134}"/>
                    </a:ext>
                  </a:extLst>
                </p:cNvPr>
                <p:cNvSpPr/>
                <p:nvPr/>
              </p:nvSpPr>
              <p:spPr>
                <a:xfrm>
                  <a:off x="6388428" y="3655094"/>
                  <a:ext cx="170617" cy="321823"/>
                </a:xfrm>
                <a:custGeom>
                  <a:avLst/>
                  <a:gdLst>
                    <a:gd name="f0" fmla="val 10800000"/>
                    <a:gd name="f1" fmla="val 5400000"/>
                    <a:gd name="f2" fmla="val 180"/>
                    <a:gd name="f3" fmla="val w"/>
                    <a:gd name="f4" fmla="val h"/>
                    <a:gd name="f5" fmla="val 0"/>
                    <a:gd name="f6" fmla="val 613"/>
                    <a:gd name="f7" fmla="val 1157"/>
                    <a:gd name="f8" fmla="val 310"/>
                    <a:gd name="f9" fmla="val 271"/>
                    <a:gd name="f10" fmla="val 68"/>
                    <a:gd name="f11" fmla="val 235"/>
                    <a:gd name="f12" fmla="val 138"/>
                    <a:gd name="f13" fmla="val 202"/>
                    <a:gd name="f14" fmla="val 207"/>
                    <a:gd name="f15" fmla="val 171"/>
                    <a:gd name="f16" fmla="val 277"/>
                    <a:gd name="f17" fmla="val 143"/>
                    <a:gd name="f18" fmla="val 346"/>
                    <a:gd name="f19" fmla="val 118"/>
                    <a:gd name="f20" fmla="val 416"/>
                    <a:gd name="f21" fmla="val 95"/>
                    <a:gd name="f22" fmla="val 487"/>
                    <a:gd name="f23" fmla="val 75"/>
                    <a:gd name="f24" fmla="val 558"/>
                    <a:gd name="f25" fmla="val 57"/>
                    <a:gd name="f26" fmla="val 629"/>
                    <a:gd name="f27" fmla="val 42"/>
                    <a:gd name="f28" fmla="val 701"/>
                    <a:gd name="f29" fmla="val 29"/>
                    <a:gd name="f30" fmla="val 775"/>
                    <a:gd name="f31" fmla="val 18"/>
                    <a:gd name="f32" fmla="val 848"/>
                    <a:gd name="f33" fmla="val 10"/>
                    <a:gd name="f34" fmla="val 923"/>
                    <a:gd name="f35" fmla="val 4"/>
                    <a:gd name="f36" fmla="val 1000"/>
                    <a:gd name="f37" fmla="val 1078"/>
                    <a:gd name="f38" fmla="val 350"/>
                    <a:gd name="f39" fmla="val 352"/>
                    <a:gd name="f40" fmla="val 1090"/>
                    <a:gd name="f41" fmla="val 356"/>
                    <a:gd name="f42" fmla="val 1024"/>
                    <a:gd name="f43" fmla="val 362"/>
                    <a:gd name="f44" fmla="val 958"/>
                    <a:gd name="f45" fmla="val 368"/>
                    <a:gd name="f46" fmla="val 893"/>
                    <a:gd name="f47" fmla="val 378"/>
                    <a:gd name="f48" fmla="val 829"/>
                    <a:gd name="f49" fmla="val 389"/>
                    <a:gd name="f50" fmla="val 765"/>
                    <a:gd name="f51" fmla="val 403"/>
                    <a:gd name="f52" fmla="val 702"/>
                    <a:gd name="f53" fmla="val 420"/>
                    <a:gd name="f54" fmla="val 640"/>
                    <a:gd name="f55" fmla="val 438"/>
                    <a:gd name="f56" fmla="val 579"/>
                    <a:gd name="f57" fmla="val 457"/>
                    <a:gd name="f58" fmla="val 519"/>
                    <a:gd name="f59" fmla="val 478"/>
                    <a:gd name="f60" fmla="val 459"/>
                    <a:gd name="f61" fmla="val 502"/>
                    <a:gd name="f62" fmla="val 401"/>
                    <a:gd name="f63" fmla="val 527"/>
                    <a:gd name="f64" fmla="val 342"/>
                    <a:gd name="f65" fmla="val 555"/>
                    <a:gd name="f66" fmla="val 285"/>
                    <a:gd name="f67" fmla="val 583"/>
                    <a:gd name="f68" fmla="val 230"/>
                    <a:gd name="f69" fmla="val 175"/>
                    <a:gd name="f70" fmla="+- 0 0 -90"/>
                    <a:gd name="f71" fmla="*/ f3 1 613"/>
                    <a:gd name="f72" fmla="*/ f4 1 1157"/>
                    <a:gd name="f73" fmla="+- f7 0 f5"/>
                    <a:gd name="f74" fmla="+- f6 0 f5"/>
                    <a:gd name="f75" fmla="*/ f70 f0 1"/>
                    <a:gd name="f76" fmla="*/ f74 1 613"/>
                    <a:gd name="f77" fmla="*/ f73 1 1157"/>
                    <a:gd name="f78" fmla="*/ f75 1 f2"/>
                    <a:gd name="f79" fmla="*/ 310 1 f76"/>
                    <a:gd name="f80" fmla="*/ 0 1 f77"/>
                    <a:gd name="f81" fmla="*/ 271 1 f76"/>
                    <a:gd name="f82" fmla="*/ 68 1 f77"/>
                    <a:gd name="f83" fmla="*/ 235 1 f76"/>
                    <a:gd name="f84" fmla="*/ 138 1 f77"/>
                    <a:gd name="f85" fmla="*/ 202 1 f76"/>
                    <a:gd name="f86" fmla="*/ 207 1 f77"/>
                    <a:gd name="f87" fmla="*/ 171 1 f76"/>
                    <a:gd name="f88" fmla="*/ 277 1 f77"/>
                    <a:gd name="f89" fmla="*/ 143 1 f76"/>
                    <a:gd name="f90" fmla="*/ 346 1 f77"/>
                    <a:gd name="f91" fmla="*/ 118 1 f76"/>
                    <a:gd name="f92" fmla="*/ 416 1 f77"/>
                    <a:gd name="f93" fmla="*/ 95 1 f76"/>
                    <a:gd name="f94" fmla="*/ 487 1 f77"/>
                    <a:gd name="f95" fmla="*/ 75 1 f76"/>
                    <a:gd name="f96" fmla="*/ 558 1 f77"/>
                    <a:gd name="f97" fmla="*/ 57 1 f76"/>
                    <a:gd name="f98" fmla="*/ 629 1 f77"/>
                    <a:gd name="f99" fmla="*/ 42 1 f76"/>
                    <a:gd name="f100" fmla="*/ 701 1 f77"/>
                    <a:gd name="f101" fmla="*/ 29 1 f76"/>
                    <a:gd name="f102" fmla="*/ 775 1 f77"/>
                    <a:gd name="f103" fmla="*/ 18 1 f76"/>
                    <a:gd name="f104" fmla="*/ 848 1 f77"/>
                    <a:gd name="f105" fmla="*/ 10 1 f76"/>
                    <a:gd name="f106" fmla="*/ 923 1 f77"/>
                    <a:gd name="f107" fmla="*/ 4 1 f76"/>
                    <a:gd name="f108" fmla="*/ 1000 1 f77"/>
                    <a:gd name="f109" fmla="*/ 0 1 f76"/>
                    <a:gd name="f110" fmla="*/ 1078 1 f77"/>
                    <a:gd name="f111" fmla="*/ 1157 1 f77"/>
                    <a:gd name="f112" fmla="*/ 350 1 f76"/>
                    <a:gd name="f113" fmla="*/ 352 1 f76"/>
                    <a:gd name="f114" fmla="*/ 1090 1 f77"/>
                    <a:gd name="f115" fmla="*/ 356 1 f76"/>
                    <a:gd name="f116" fmla="*/ 1024 1 f77"/>
                    <a:gd name="f117" fmla="*/ 362 1 f76"/>
                    <a:gd name="f118" fmla="*/ 958 1 f77"/>
                    <a:gd name="f119" fmla="*/ 368 1 f76"/>
                    <a:gd name="f120" fmla="*/ 893 1 f77"/>
                    <a:gd name="f121" fmla="*/ 378 1 f76"/>
                    <a:gd name="f122" fmla="*/ 829 1 f77"/>
                    <a:gd name="f123" fmla="*/ 389 1 f76"/>
                    <a:gd name="f124" fmla="*/ 765 1 f77"/>
                    <a:gd name="f125" fmla="*/ 403 1 f76"/>
                    <a:gd name="f126" fmla="*/ 702 1 f77"/>
                    <a:gd name="f127" fmla="*/ 420 1 f76"/>
                    <a:gd name="f128" fmla="*/ 640 1 f77"/>
                    <a:gd name="f129" fmla="*/ 438 1 f76"/>
                    <a:gd name="f130" fmla="*/ 579 1 f77"/>
                    <a:gd name="f131" fmla="*/ 457 1 f76"/>
                    <a:gd name="f132" fmla="*/ 519 1 f77"/>
                    <a:gd name="f133" fmla="*/ 478 1 f76"/>
                    <a:gd name="f134" fmla="*/ 459 1 f77"/>
                    <a:gd name="f135" fmla="*/ 502 1 f76"/>
                    <a:gd name="f136" fmla="*/ 401 1 f77"/>
                    <a:gd name="f137" fmla="*/ 527 1 f76"/>
                    <a:gd name="f138" fmla="*/ 342 1 f77"/>
                    <a:gd name="f139" fmla="*/ 555 1 f76"/>
                    <a:gd name="f140" fmla="*/ 285 1 f77"/>
                    <a:gd name="f141" fmla="*/ 583 1 f76"/>
                    <a:gd name="f142" fmla="*/ 230 1 f77"/>
                    <a:gd name="f143" fmla="*/ 613 1 f76"/>
                    <a:gd name="f144" fmla="*/ 175 1 f77"/>
                    <a:gd name="f145" fmla="*/ f6 1 f76"/>
                    <a:gd name="f146" fmla="*/ f7 1 f77"/>
                    <a:gd name="f147" fmla="+- f78 0 f1"/>
                    <a:gd name="f148" fmla="*/ f109 f71 1"/>
                    <a:gd name="f149" fmla="*/ f145 f71 1"/>
                    <a:gd name="f150" fmla="*/ f146 f72 1"/>
                    <a:gd name="f151" fmla="*/ f80 f72 1"/>
                    <a:gd name="f152" fmla="*/ f79 f71 1"/>
                    <a:gd name="f153" fmla="*/ f81 f71 1"/>
                    <a:gd name="f154" fmla="*/ f82 f72 1"/>
                    <a:gd name="f155" fmla="*/ f83 f71 1"/>
                    <a:gd name="f156" fmla="*/ f84 f72 1"/>
                    <a:gd name="f157" fmla="*/ f85 f71 1"/>
                    <a:gd name="f158" fmla="*/ f86 f72 1"/>
                    <a:gd name="f159" fmla="*/ f87 f71 1"/>
                    <a:gd name="f160" fmla="*/ f88 f72 1"/>
                    <a:gd name="f161" fmla="*/ f89 f71 1"/>
                    <a:gd name="f162" fmla="*/ f90 f72 1"/>
                    <a:gd name="f163" fmla="*/ f91 f71 1"/>
                    <a:gd name="f164" fmla="*/ f92 f72 1"/>
                    <a:gd name="f165" fmla="*/ f93 f71 1"/>
                    <a:gd name="f166" fmla="*/ f94 f72 1"/>
                    <a:gd name="f167" fmla="*/ f95 f71 1"/>
                    <a:gd name="f168" fmla="*/ f96 f72 1"/>
                    <a:gd name="f169" fmla="*/ f97 f71 1"/>
                    <a:gd name="f170" fmla="*/ f98 f72 1"/>
                    <a:gd name="f171" fmla="*/ f99 f71 1"/>
                    <a:gd name="f172" fmla="*/ f100 f72 1"/>
                    <a:gd name="f173" fmla="*/ f101 f71 1"/>
                    <a:gd name="f174" fmla="*/ f102 f72 1"/>
                    <a:gd name="f175" fmla="*/ f103 f71 1"/>
                    <a:gd name="f176" fmla="*/ f104 f72 1"/>
                    <a:gd name="f177" fmla="*/ f105 f71 1"/>
                    <a:gd name="f178" fmla="*/ f106 f72 1"/>
                    <a:gd name="f179" fmla="*/ f107 f71 1"/>
                    <a:gd name="f180" fmla="*/ f108 f72 1"/>
                    <a:gd name="f181" fmla="*/ f110 f72 1"/>
                    <a:gd name="f182" fmla="*/ f111 f72 1"/>
                    <a:gd name="f183" fmla="*/ f112 f71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52" y="f151"/>
                    </a:cxn>
                    <a:cxn ang="f147">
                      <a:pos x="f153" y="f154"/>
                    </a:cxn>
                    <a:cxn ang="f147">
                      <a:pos x="f155" y="f156"/>
                    </a:cxn>
                    <a:cxn ang="f147">
                      <a:pos x="f157" y="f158"/>
                    </a:cxn>
                    <a:cxn ang="f147">
                      <a:pos x="f159" y="f160"/>
                    </a:cxn>
                    <a:cxn ang="f147">
                      <a:pos x="f161" y="f162"/>
                    </a:cxn>
                    <a:cxn ang="f147">
                      <a:pos x="f163" y="f164"/>
                    </a:cxn>
                    <a:cxn ang="f147">
                      <a:pos x="f165" y="f166"/>
                    </a:cxn>
                    <a:cxn ang="f147">
                      <a:pos x="f167" y="f168"/>
                    </a:cxn>
                    <a:cxn ang="f147">
                      <a:pos x="f169" y="f170"/>
                    </a:cxn>
                    <a:cxn ang="f147">
                      <a:pos x="f171" y="f172"/>
                    </a:cxn>
                    <a:cxn ang="f147">
                      <a:pos x="f173" y="f174"/>
                    </a:cxn>
                    <a:cxn ang="f147">
                      <a:pos x="f175" y="f176"/>
                    </a:cxn>
                    <a:cxn ang="f147">
                      <a:pos x="f177" y="f178"/>
                    </a:cxn>
                    <a:cxn ang="f147">
                      <a:pos x="f179" y="f180"/>
                    </a:cxn>
                    <a:cxn ang="f147">
                      <a:pos x="f148" y="f181"/>
                    </a:cxn>
                    <a:cxn ang="f147">
                      <a:pos x="f148" y="f182"/>
                    </a:cxn>
                    <a:cxn ang="f147">
                      <a:pos x="f183" y="f182"/>
                    </a:cxn>
                    <a:cxn ang="f147">
                      <a:pos x="f183" y="f182"/>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Lst>
                  <a:rect l="f148" t="f151" r="f149" b="f150"/>
                  <a:pathLst>
                    <a:path w="613" h="1157">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5" y="f37"/>
                      </a:lnTo>
                      <a:lnTo>
                        <a:pt x="f5" y="f7"/>
                      </a:lnTo>
                      <a:lnTo>
                        <a:pt x="f38" y="f7"/>
                      </a:lnTo>
                      <a:lnTo>
                        <a:pt x="f38" y="f7"/>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 y="f69"/>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4" name="Freeform 114">
                  <a:extLst>
                    <a:ext uri="{FF2B5EF4-FFF2-40B4-BE49-F238E27FC236}">
                      <a16:creationId xmlns:a16="http://schemas.microsoft.com/office/drawing/2014/main" id="{12A18B64-1C43-432A-8ECC-B99C9F9B7CCD}"/>
                    </a:ext>
                  </a:extLst>
                </p:cNvPr>
                <p:cNvSpPr/>
                <p:nvPr/>
              </p:nvSpPr>
              <p:spPr>
                <a:xfrm>
                  <a:off x="6388428" y="3976917"/>
                  <a:ext cx="170617" cy="321823"/>
                </a:xfrm>
                <a:custGeom>
                  <a:avLst/>
                  <a:gdLst>
                    <a:gd name="f0" fmla="val 10800000"/>
                    <a:gd name="f1" fmla="val 5400000"/>
                    <a:gd name="f2" fmla="val 180"/>
                    <a:gd name="f3" fmla="val w"/>
                    <a:gd name="f4" fmla="val h"/>
                    <a:gd name="f5" fmla="val 0"/>
                    <a:gd name="f6" fmla="val 613"/>
                    <a:gd name="f7" fmla="val 1157"/>
                    <a:gd name="f8" fmla="val 350"/>
                    <a:gd name="f9" fmla="val 79"/>
                    <a:gd name="f10" fmla="val 4"/>
                    <a:gd name="f11" fmla="val 157"/>
                    <a:gd name="f12" fmla="val 10"/>
                    <a:gd name="f13" fmla="val 234"/>
                    <a:gd name="f14" fmla="val 18"/>
                    <a:gd name="f15" fmla="val 309"/>
                    <a:gd name="f16" fmla="val 29"/>
                    <a:gd name="f17" fmla="val 382"/>
                    <a:gd name="f18" fmla="val 42"/>
                    <a:gd name="f19" fmla="val 456"/>
                    <a:gd name="f20" fmla="val 57"/>
                    <a:gd name="f21" fmla="val 528"/>
                    <a:gd name="f22" fmla="val 75"/>
                    <a:gd name="f23" fmla="val 601"/>
                    <a:gd name="f24" fmla="val 95"/>
                    <a:gd name="f25" fmla="val 672"/>
                    <a:gd name="f26" fmla="val 118"/>
                    <a:gd name="f27" fmla="val 741"/>
                    <a:gd name="f28" fmla="val 143"/>
                    <a:gd name="f29" fmla="val 812"/>
                    <a:gd name="f30" fmla="val 171"/>
                    <a:gd name="f31" fmla="val 882"/>
                    <a:gd name="f32" fmla="val 202"/>
                    <a:gd name="f33" fmla="val 950"/>
                    <a:gd name="f34" fmla="val 235"/>
                    <a:gd name="f35" fmla="val 1019"/>
                    <a:gd name="f36" fmla="val 271"/>
                    <a:gd name="f37" fmla="val 1089"/>
                    <a:gd name="f38" fmla="val 310"/>
                    <a:gd name="f39" fmla="val 982"/>
                    <a:gd name="f40" fmla="val 583"/>
                    <a:gd name="f41" fmla="val 927"/>
                    <a:gd name="f42" fmla="val 555"/>
                    <a:gd name="f43" fmla="val 872"/>
                    <a:gd name="f44" fmla="val 527"/>
                    <a:gd name="f45" fmla="val 815"/>
                    <a:gd name="f46" fmla="val 502"/>
                    <a:gd name="f47" fmla="val 756"/>
                    <a:gd name="f48" fmla="val 478"/>
                    <a:gd name="f49" fmla="val 698"/>
                    <a:gd name="f50" fmla="val 457"/>
                    <a:gd name="f51" fmla="val 638"/>
                    <a:gd name="f52" fmla="val 438"/>
                    <a:gd name="f53" fmla="val 578"/>
                    <a:gd name="f54" fmla="val 420"/>
                    <a:gd name="f55" fmla="val 517"/>
                    <a:gd name="f56" fmla="val 403"/>
                    <a:gd name="f57" fmla="val 455"/>
                    <a:gd name="f58" fmla="val 389"/>
                    <a:gd name="f59" fmla="val 392"/>
                    <a:gd name="f60" fmla="val 378"/>
                    <a:gd name="f61" fmla="val 328"/>
                    <a:gd name="f62" fmla="val 368"/>
                    <a:gd name="f63" fmla="val 264"/>
                    <a:gd name="f64" fmla="val 362"/>
                    <a:gd name="f65" fmla="val 199"/>
                    <a:gd name="f66" fmla="val 356"/>
                    <a:gd name="f67" fmla="val 134"/>
                    <a:gd name="f68" fmla="val 352"/>
                    <a:gd name="f69" fmla="val 67"/>
                    <a:gd name="f70" fmla="+- 0 0 -90"/>
                    <a:gd name="f71" fmla="*/ f3 1 613"/>
                    <a:gd name="f72" fmla="*/ f4 1 1157"/>
                    <a:gd name="f73" fmla="+- f7 0 f5"/>
                    <a:gd name="f74" fmla="+- f6 0 f5"/>
                    <a:gd name="f75" fmla="*/ f70 f0 1"/>
                    <a:gd name="f76" fmla="*/ f74 1 613"/>
                    <a:gd name="f77" fmla="*/ f73 1 1157"/>
                    <a:gd name="f78" fmla="*/ f75 1 f2"/>
                    <a:gd name="f79" fmla="*/ 350 1 f76"/>
                    <a:gd name="f80" fmla="*/ 0 1 f77"/>
                    <a:gd name="f81" fmla="*/ 0 1 f76"/>
                    <a:gd name="f82" fmla="*/ 79 1 f77"/>
                    <a:gd name="f83" fmla="*/ 4 1 f76"/>
                    <a:gd name="f84" fmla="*/ 157 1 f77"/>
                    <a:gd name="f85" fmla="*/ 10 1 f76"/>
                    <a:gd name="f86" fmla="*/ 234 1 f77"/>
                    <a:gd name="f87" fmla="*/ 18 1 f76"/>
                    <a:gd name="f88" fmla="*/ 309 1 f77"/>
                    <a:gd name="f89" fmla="*/ 29 1 f76"/>
                    <a:gd name="f90" fmla="*/ 382 1 f77"/>
                    <a:gd name="f91" fmla="*/ 42 1 f76"/>
                    <a:gd name="f92" fmla="*/ 456 1 f77"/>
                    <a:gd name="f93" fmla="*/ 57 1 f76"/>
                    <a:gd name="f94" fmla="*/ 528 1 f77"/>
                    <a:gd name="f95" fmla="*/ 75 1 f76"/>
                    <a:gd name="f96" fmla="*/ 601 1 f77"/>
                    <a:gd name="f97" fmla="*/ 95 1 f76"/>
                    <a:gd name="f98" fmla="*/ 672 1 f77"/>
                    <a:gd name="f99" fmla="*/ 118 1 f76"/>
                    <a:gd name="f100" fmla="*/ 741 1 f77"/>
                    <a:gd name="f101" fmla="*/ 143 1 f76"/>
                    <a:gd name="f102" fmla="*/ 812 1 f77"/>
                    <a:gd name="f103" fmla="*/ 171 1 f76"/>
                    <a:gd name="f104" fmla="*/ 882 1 f77"/>
                    <a:gd name="f105" fmla="*/ 202 1 f76"/>
                    <a:gd name="f106" fmla="*/ 950 1 f77"/>
                    <a:gd name="f107" fmla="*/ 235 1 f76"/>
                    <a:gd name="f108" fmla="*/ 1019 1 f77"/>
                    <a:gd name="f109" fmla="*/ 271 1 f76"/>
                    <a:gd name="f110" fmla="*/ 1089 1 f77"/>
                    <a:gd name="f111" fmla="*/ 310 1 f76"/>
                    <a:gd name="f112" fmla="*/ 1157 1 f77"/>
                    <a:gd name="f113" fmla="*/ 613 1 f76"/>
                    <a:gd name="f114" fmla="*/ 982 1 f77"/>
                    <a:gd name="f115" fmla="*/ 583 1 f76"/>
                    <a:gd name="f116" fmla="*/ 927 1 f77"/>
                    <a:gd name="f117" fmla="*/ 555 1 f76"/>
                    <a:gd name="f118" fmla="*/ 872 1 f77"/>
                    <a:gd name="f119" fmla="*/ 527 1 f76"/>
                    <a:gd name="f120" fmla="*/ 815 1 f77"/>
                    <a:gd name="f121" fmla="*/ 502 1 f76"/>
                    <a:gd name="f122" fmla="*/ 756 1 f77"/>
                    <a:gd name="f123" fmla="*/ 478 1 f76"/>
                    <a:gd name="f124" fmla="*/ 698 1 f77"/>
                    <a:gd name="f125" fmla="*/ 457 1 f76"/>
                    <a:gd name="f126" fmla="*/ 638 1 f77"/>
                    <a:gd name="f127" fmla="*/ 438 1 f76"/>
                    <a:gd name="f128" fmla="*/ 578 1 f77"/>
                    <a:gd name="f129" fmla="*/ 420 1 f76"/>
                    <a:gd name="f130" fmla="*/ 517 1 f77"/>
                    <a:gd name="f131" fmla="*/ 403 1 f76"/>
                    <a:gd name="f132" fmla="*/ 455 1 f77"/>
                    <a:gd name="f133" fmla="*/ 389 1 f76"/>
                    <a:gd name="f134" fmla="*/ 392 1 f77"/>
                    <a:gd name="f135" fmla="*/ 378 1 f76"/>
                    <a:gd name="f136" fmla="*/ 328 1 f77"/>
                    <a:gd name="f137" fmla="*/ 368 1 f76"/>
                    <a:gd name="f138" fmla="*/ 264 1 f77"/>
                    <a:gd name="f139" fmla="*/ 362 1 f76"/>
                    <a:gd name="f140" fmla="*/ 199 1 f77"/>
                    <a:gd name="f141" fmla="*/ 356 1 f76"/>
                    <a:gd name="f142" fmla="*/ 134 1 f77"/>
                    <a:gd name="f143" fmla="*/ 352 1 f76"/>
                    <a:gd name="f144" fmla="*/ 67 1 f77"/>
                    <a:gd name="f145" fmla="*/ f6 1 f76"/>
                    <a:gd name="f146" fmla="*/ f7 1 f77"/>
                    <a:gd name="f147" fmla="+- f78 0 f1"/>
                    <a:gd name="f148" fmla="*/ f81 f71 1"/>
                    <a:gd name="f149" fmla="*/ f145 f71 1"/>
                    <a:gd name="f150" fmla="*/ f146 f72 1"/>
                    <a:gd name="f151" fmla="*/ f80 f72 1"/>
                    <a:gd name="f152" fmla="*/ f79 f71 1"/>
                    <a:gd name="f153" fmla="*/ f82 f72 1"/>
                    <a:gd name="f154" fmla="*/ f83 f71 1"/>
                    <a:gd name="f155" fmla="*/ f84 f72 1"/>
                    <a:gd name="f156" fmla="*/ f85 f71 1"/>
                    <a:gd name="f157" fmla="*/ f86 f72 1"/>
                    <a:gd name="f158" fmla="*/ f87 f71 1"/>
                    <a:gd name="f159" fmla="*/ f88 f72 1"/>
                    <a:gd name="f160" fmla="*/ f89 f71 1"/>
                    <a:gd name="f161" fmla="*/ f90 f72 1"/>
                    <a:gd name="f162" fmla="*/ f91 f71 1"/>
                    <a:gd name="f163" fmla="*/ f92 f72 1"/>
                    <a:gd name="f164" fmla="*/ f93 f71 1"/>
                    <a:gd name="f165" fmla="*/ f94 f72 1"/>
                    <a:gd name="f166" fmla="*/ f95 f71 1"/>
                    <a:gd name="f167" fmla="*/ f96 f72 1"/>
                    <a:gd name="f168" fmla="*/ f97 f71 1"/>
                    <a:gd name="f169" fmla="*/ f98 f72 1"/>
                    <a:gd name="f170" fmla="*/ f99 f71 1"/>
                    <a:gd name="f171" fmla="*/ f100 f72 1"/>
                    <a:gd name="f172" fmla="*/ f101 f71 1"/>
                    <a:gd name="f173" fmla="*/ f102 f72 1"/>
                    <a:gd name="f174" fmla="*/ f103 f71 1"/>
                    <a:gd name="f175" fmla="*/ f104 f72 1"/>
                    <a:gd name="f176" fmla="*/ f105 f71 1"/>
                    <a:gd name="f177" fmla="*/ f106 f72 1"/>
                    <a:gd name="f178" fmla="*/ f107 f71 1"/>
                    <a:gd name="f179" fmla="*/ f108 f72 1"/>
                    <a:gd name="f180" fmla="*/ f109 f71 1"/>
                    <a:gd name="f181" fmla="*/ f110 f72 1"/>
                    <a:gd name="f182" fmla="*/ f111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48" y="f151"/>
                    </a:cxn>
                    <a:cxn ang="f147">
                      <a:pos x="f148" y="f151"/>
                    </a:cxn>
                    <a:cxn ang="f147">
                      <a:pos x="f148"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82" y="f183"/>
                    </a:cxn>
                    <a:cxn ang="f147">
                      <a:pos x="f184" y="f185"/>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 ang="f147">
                      <a:pos x="f152" y="f151"/>
                    </a:cxn>
                  </a:cxnLst>
                  <a:rect l="f148" t="f151" r="f149" b="f150"/>
                  <a:pathLst>
                    <a:path w="613" h="1157">
                      <a:moveTo>
                        <a:pt x="f8" y="f5"/>
                      </a:moveTo>
                      <a:lnTo>
                        <a:pt x="f5" y="f5"/>
                      </a:lnTo>
                      <a:lnTo>
                        <a:pt x="f5" y="f5"/>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7"/>
                      </a:lnTo>
                      <a:lnTo>
                        <a:pt x="f6" y="f39"/>
                      </a:lnTo>
                      <a:lnTo>
                        <a:pt x="f6"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5" name="Freeform 115">
                  <a:extLst>
                    <a:ext uri="{FF2B5EF4-FFF2-40B4-BE49-F238E27FC236}">
                      <a16:creationId xmlns:a16="http://schemas.microsoft.com/office/drawing/2014/main" id="{304A3696-058C-48B7-B4D2-6FEB0C539EE6}"/>
                    </a:ext>
                  </a:extLst>
                </p:cNvPr>
                <p:cNvSpPr/>
                <p:nvPr/>
              </p:nvSpPr>
              <p:spPr>
                <a:xfrm>
                  <a:off x="6474710" y="4250067"/>
                  <a:ext cx="284451" cy="284552"/>
                </a:xfrm>
                <a:custGeom>
                  <a:avLst/>
                  <a:gdLst>
                    <a:gd name="f0" fmla="val 10800000"/>
                    <a:gd name="f1" fmla="val 5400000"/>
                    <a:gd name="f2" fmla="val 360"/>
                    <a:gd name="f3" fmla="val 180"/>
                    <a:gd name="f4" fmla="val w"/>
                    <a:gd name="f5" fmla="val h"/>
                    <a:gd name="f6" fmla="val 0"/>
                    <a:gd name="f7" fmla="val 1022"/>
                    <a:gd name="f8" fmla="val 1023"/>
                    <a:gd name="f9" fmla="val 303"/>
                    <a:gd name="f10" fmla="val 175"/>
                    <a:gd name="f11" fmla="val 40"/>
                    <a:gd name="f12" fmla="val 243"/>
                    <a:gd name="f13" fmla="val 82"/>
                    <a:gd name="f14" fmla="val 308"/>
                    <a:gd name="f15" fmla="val 125"/>
                    <a:gd name="f16" fmla="val 372"/>
                    <a:gd name="f17" fmla="val 170"/>
                    <a:gd name="f18" fmla="val 433"/>
                    <a:gd name="f19" fmla="val 216"/>
                    <a:gd name="f20" fmla="val 492"/>
                    <a:gd name="f21" fmla="val 264"/>
                    <a:gd name="f22" fmla="val 549"/>
                    <a:gd name="f23" fmla="val 313"/>
                    <a:gd name="f24" fmla="val 604"/>
                    <a:gd name="f25" fmla="val 364"/>
                    <a:gd name="f26" fmla="val 657"/>
                    <a:gd name="f27" fmla="val 417"/>
                    <a:gd name="f28" fmla="val 709"/>
                    <a:gd name="f29" fmla="val 473"/>
                    <a:gd name="f30" fmla="val 759"/>
                    <a:gd name="f31" fmla="val 530"/>
                    <a:gd name="f32" fmla="val 806"/>
                    <a:gd name="f33" fmla="val 588"/>
                    <a:gd name="f34" fmla="val 852"/>
                    <a:gd name="f35" fmla="val 649"/>
                    <a:gd name="f36" fmla="val 896"/>
                    <a:gd name="f37" fmla="val 713"/>
                    <a:gd name="f38" fmla="val 940"/>
                    <a:gd name="f39" fmla="val 779"/>
                    <a:gd name="f40" fmla="val 983"/>
                    <a:gd name="f41" fmla="val 847"/>
                    <a:gd name="f42" fmla="val 719"/>
                    <a:gd name="f43" fmla="val 966"/>
                    <a:gd name="f44" fmla="val 685"/>
                    <a:gd name="f45" fmla="val 914"/>
                    <a:gd name="f46" fmla="val 650"/>
                    <a:gd name="f47" fmla="val 861"/>
                    <a:gd name="f48" fmla="val 614"/>
                    <a:gd name="f49" fmla="val 809"/>
                    <a:gd name="f50" fmla="val 575"/>
                    <a:gd name="f51" fmla="val 758"/>
                    <a:gd name="f52" fmla="val 535"/>
                    <a:gd name="f53" fmla="val 495"/>
                    <a:gd name="f54" fmla="val 662"/>
                    <a:gd name="f55" fmla="val 452"/>
                    <a:gd name="f56" fmla="val 616"/>
                    <a:gd name="f57" fmla="val 406"/>
                    <a:gd name="f58" fmla="val 572"/>
                    <a:gd name="f59" fmla="val 528"/>
                    <a:gd name="f60" fmla="val 487"/>
                    <a:gd name="f61" fmla="val 446"/>
                    <a:gd name="f62" fmla="val 214"/>
                    <a:gd name="f63" fmla="val 409"/>
                    <a:gd name="f64" fmla="val 162"/>
                    <a:gd name="f65" fmla="val 371"/>
                    <a:gd name="f66" fmla="val 110"/>
                    <a:gd name="f67" fmla="val 337"/>
                    <a:gd name="f68" fmla="val 55"/>
                    <a:gd name="f69" fmla="+- 0 0 -90"/>
                    <a:gd name="f70" fmla="*/ f4 1 1022"/>
                    <a:gd name="f71" fmla="*/ f5 1 1023"/>
                    <a:gd name="f72" fmla="+- f8 0 f6"/>
                    <a:gd name="f73" fmla="+- f7 0 f6"/>
                    <a:gd name="f74" fmla="*/ f69 f0 1"/>
                    <a:gd name="f75" fmla="*/ f73 1 1022"/>
                    <a:gd name="f76" fmla="*/ f72 1 1023"/>
                    <a:gd name="f77" fmla="*/ f74 1 f3"/>
                    <a:gd name="f78" fmla="*/ 303 1 f75"/>
                    <a:gd name="f79" fmla="*/ 0 1 f76"/>
                    <a:gd name="f80" fmla="*/ 0 1 f75"/>
                    <a:gd name="f81" fmla="*/ 175 1 f76"/>
                    <a:gd name="f82" fmla="*/ 40 1 f75"/>
                    <a:gd name="f83" fmla="*/ 243 1 f76"/>
                    <a:gd name="f84" fmla="*/ 82 1 f75"/>
                    <a:gd name="f85" fmla="*/ 308 1 f76"/>
                    <a:gd name="f86" fmla="*/ 125 1 f75"/>
                    <a:gd name="f87" fmla="*/ 372 1 f76"/>
                    <a:gd name="f88" fmla="*/ 170 1 f75"/>
                    <a:gd name="f89" fmla="*/ 433 1 f76"/>
                    <a:gd name="f90" fmla="*/ 216 1 f75"/>
                    <a:gd name="f91" fmla="*/ 492 1 f76"/>
                    <a:gd name="f92" fmla="*/ 264 1 f75"/>
                    <a:gd name="f93" fmla="*/ 549 1 f76"/>
                    <a:gd name="f94" fmla="*/ 313 1 f75"/>
                    <a:gd name="f95" fmla="*/ 604 1 f76"/>
                    <a:gd name="f96" fmla="*/ 364 1 f75"/>
                    <a:gd name="f97" fmla="*/ 657 1 f76"/>
                    <a:gd name="f98" fmla="*/ 417 1 f75"/>
                    <a:gd name="f99" fmla="*/ 709 1 f76"/>
                    <a:gd name="f100" fmla="*/ 473 1 f75"/>
                    <a:gd name="f101" fmla="*/ 759 1 f76"/>
                    <a:gd name="f102" fmla="*/ 530 1 f75"/>
                    <a:gd name="f103" fmla="*/ 806 1 f76"/>
                    <a:gd name="f104" fmla="*/ 588 1 f75"/>
                    <a:gd name="f105" fmla="*/ 852 1 f76"/>
                    <a:gd name="f106" fmla="*/ 649 1 f75"/>
                    <a:gd name="f107" fmla="*/ 896 1 f76"/>
                    <a:gd name="f108" fmla="*/ 713 1 f75"/>
                    <a:gd name="f109" fmla="*/ 940 1 f76"/>
                    <a:gd name="f110" fmla="*/ 779 1 f75"/>
                    <a:gd name="f111" fmla="*/ 983 1 f76"/>
                    <a:gd name="f112" fmla="*/ 847 1 f75"/>
                    <a:gd name="f113" fmla="*/ 1023 1 f76"/>
                    <a:gd name="f114" fmla="*/ 1022 1 f75"/>
                    <a:gd name="f115" fmla="*/ 719 1 f76"/>
                    <a:gd name="f116" fmla="*/ 966 1 f75"/>
                    <a:gd name="f117" fmla="*/ 685 1 f76"/>
                    <a:gd name="f118" fmla="*/ 914 1 f75"/>
                    <a:gd name="f119" fmla="*/ 650 1 f76"/>
                    <a:gd name="f120" fmla="*/ 861 1 f75"/>
                    <a:gd name="f121" fmla="*/ 614 1 f76"/>
                    <a:gd name="f122" fmla="*/ 809 1 f75"/>
                    <a:gd name="f123" fmla="*/ 575 1 f76"/>
                    <a:gd name="f124" fmla="*/ 758 1 f75"/>
                    <a:gd name="f125" fmla="*/ 535 1 f76"/>
                    <a:gd name="f126" fmla="*/ 709 1 f75"/>
                    <a:gd name="f127" fmla="*/ 495 1 f76"/>
                    <a:gd name="f128" fmla="*/ 662 1 f75"/>
                    <a:gd name="f129" fmla="*/ 452 1 f76"/>
                    <a:gd name="f130" fmla="*/ 616 1 f75"/>
                    <a:gd name="f131" fmla="*/ 406 1 f76"/>
                    <a:gd name="f132" fmla="*/ 572 1 f75"/>
                    <a:gd name="f133" fmla="*/ 360 1 f76"/>
                    <a:gd name="f134" fmla="*/ 528 1 f75"/>
                    <a:gd name="f135" fmla="*/ 313 1 f76"/>
                    <a:gd name="f136" fmla="*/ 487 1 f75"/>
                    <a:gd name="f137" fmla="*/ 264 1 f76"/>
                    <a:gd name="f138" fmla="*/ 446 1 f75"/>
                    <a:gd name="f139" fmla="*/ 214 1 f76"/>
                    <a:gd name="f140" fmla="*/ 409 1 f75"/>
                    <a:gd name="f141" fmla="*/ 162 1 f76"/>
                    <a:gd name="f142" fmla="*/ 371 1 f75"/>
                    <a:gd name="f143" fmla="*/ 110 1 f76"/>
                    <a:gd name="f144" fmla="*/ 337 1 f75"/>
                    <a:gd name="f145" fmla="*/ 55 1 f76"/>
                    <a:gd name="f146" fmla="*/ f7 1 f75"/>
                    <a:gd name="f147" fmla="*/ f8 1 f76"/>
                    <a:gd name="f148" fmla="+- f77 0 f1"/>
                    <a:gd name="f149" fmla="*/ f80 f70 1"/>
                    <a:gd name="f150" fmla="*/ f146 f70 1"/>
                    <a:gd name="f151" fmla="*/ f147 f71 1"/>
                    <a:gd name="f152" fmla="*/ f79 f71 1"/>
                    <a:gd name="f153" fmla="*/ f78 f70 1"/>
                    <a:gd name="f154" fmla="*/ f81 f71 1"/>
                    <a:gd name="f155" fmla="*/ f82 f70 1"/>
                    <a:gd name="f156" fmla="*/ f83 f71 1"/>
                    <a:gd name="f157" fmla="*/ f84 f70 1"/>
                    <a:gd name="f158" fmla="*/ f85 f71 1"/>
                    <a:gd name="f159" fmla="*/ f86 f70 1"/>
                    <a:gd name="f160" fmla="*/ f87 f71 1"/>
                    <a:gd name="f161" fmla="*/ f88 f70 1"/>
                    <a:gd name="f162" fmla="*/ f89 f71 1"/>
                    <a:gd name="f163" fmla="*/ f90 f70 1"/>
                    <a:gd name="f164" fmla="*/ f91 f71 1"/>
                    <a:gd name="f165" fmla="*/ f92 f70 1"/>
                    <a:gd name="f166" fmla="*/ f93 f71 1"/>
                    <a:gd name="f167" fmla="*/ f94 f70 1"/>
                    <a:gd name="f168" fmla="*/ f95 f71 1"/>
                    <a:gd name="f169" fmla="*/ f96 f70 1"/>
                    <a:gd name="f170" fmla="*/ f97 f71 1"/>
                    <a:gd name="f171" fmla="*/ f98 f70 1"/>
                    <a:gd name="f172" fmla="*/ f99 f71 1"/>
                    <a:gd name="f173" fmla="*/ f100 f70 1"/>
                    <a:gd name="f174" fmla="*/ f101 f71 1"/>
                    <a:gd name="f175" fmla="*/ f102 f70 1"/>
                    <a:gd name="f176" fmla="*/ f103 f71 1"/>
                    <a:gd name="f177" fmla="*/ f104 f70 1"/>
                    <a:gd name="f178" fmla="*/ f105 f71 1"/>
                    <a:gd name="f179" fmla="*/ f106 f70 1"/>
                    <a:gd name="f180" fmla="*/ f107 f71 1"/>
                    <a:gd name="f181" fmla="*/ f108 f70 1"/>
                    <a:gd name="f182" fmla="*/ f109 f71 1"/>
                    <a:gd name="f183" fmla="*/ f110 f70 1"/>
                    <a:gd name="f184" fmla="*/ f111 f71 1"/>
                    <a:gd name="f185" fmla="*/ f112 f70 1"/>
                    <a:gd name="f186" fmla="*/ f113 f71 1"/>
                    <a:gd name="f187" fmla="*/ f114 f70 1"/>
                    <a:gd name="f188" fmla="*/ f115 f71 1"/>
                    <a:gd name="f189" fmla="*/ f116 f70 1"/>
                    <a:gd name="f190" fmla="*/ f117 f71 1"/>
                    <a:gd name="f191" fmla="*/ f118 f70 1"/>
                    <a:gd name="f192" fmla="*/ f119 f71 1"/>
                    <a:gd name="f193" fmla="*/ f120 f70 1"/>
                    <a:gd name="f194" fmla="*/ f121 f71 1"/>
                    <a:gd name="f195" fmla="*/ f122 f70 1"/>
                    <a:gd name="f196" fmla="*/ f123 f71 1"/>
                    <a:gd name="f197" fmla="*/ f124 f70 1"/>
                    <a:gd name="f198" fmla="*/ f125 f71 1"/>
                    <a:gd name="f199" fmla="*/ f126 f70 1"/>
                    <a:gd name="f200" fmla="*/ f127 f71 1"/>
                    <a:gd name="f201" fmla="*/ f128 f70 1"/>
                    <a:gd name="f202" fmla="*/ f129 f71 1"/>
                    <a:gd name="f203" fmla="*/ f130 f70 1"/>
                    <a:gd name="f204" fmla="*/ f131 f71 1"/>
                    <a:gd name="f205" fmla="*/ f132 f70 1"/>
                    <a:gd name="f206" fmla="*/ f133 f71 1"/>
                    <a:gd name="f207" fmla="*/ f134 f70 1"/>
                    <a:gd name="f208" fmla="*/ f135 f71 1"/>
                    <a:gd name="f209" fmla="*/ f136 f70 1"/>
                    <a:gd name="f210" fmla="*/ f137 f71 1"/>
                    <a:gd name="f211" fmla="*/ f138 f70 1"/>
                    <a:gd name="f212" fmla="*/ f139 f71 1"/>
                    <a:gd name="f213" fmla="*/ f140 f70 1"/>
                    <a:gd name="f214" fmla="*/ f141 f71 1"/>
                    <a:gd name="f215" fmla="*/ f142 f70 1"/>
                    <a:gd name="f216" fmla="*/ f143 f71 1"/>
                    <a:gd name="f217" fmla="*/ f144 f70 1"/>
                    <a:gd name="f218" fmla="*/ f145 f71 1"/>
                  </a:gdLst>
                  <a:ahLst/>
                  <a:cxnLst>
                    <a:cxn ang="3cd4">
                      <a:pos x="hc" y="t"/>
                    </a:cxn>
                    <a:cxn ang="0">
                      <a:pos x="r" y="vc"/>
                    </a:cxn>
                    <a:cxn ang="cd4">
                      <a:pos x="hc" y="b"/>
                    </a:cxn>
                    <a:cxn ang="cd2">
                      <a:pos x="l" y="vc"/>
                    </a:cxn>
                    <a:cxn ang="f148">
                      <a:pos x="f153" y="f152"/>
                    </a:cxn>
                    <a:cxn ang="f148">
                      <a:pos x="f149" y="f154"/>
                    </a:cxn>
                    <a:cxn ang="f148">
                      <a:pos x="f149"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85" y="f186"/>
                    </a:cxn>
                    <a:cxn ang="f148">
                      <a:pos x="f187" y="f188"/>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209" y="f210"/>
                    </a:cxn>
                    <a:cxn ang="f148">
                      <a:pos x="f211" y="f212"/>
                    </a:cxn>
                    <a:cxn ang="f148">
                      <a:pos x="f213" y="f214"/>
                    </a:cxn>
                    <a:cxn ang="f148">
                      <a:pos x="f215" y="f216"/>
                    </a:cxn>
                    <a:cxn ang="f148">
                      <a:pos x="f217" y="f218"/>
                    </a:cxn>
                    <a:cxn ang="f148">
                      <a:pos x="f153" y="f152"/>
                    </a:cxn>
                    <a:cxn ang="f148">
                      <a:pos x="f153" y="f152"/>
                    </a:cxn>
                  </a:cxnLst>
                  <a:rect l="f149" t="f152" r="f150" b="f151"/>
                  <a:pathLst>
                    <a:path w="1022" h="1023">
                      <a:moveTo>
                        <a:pt x="f9" y="f6"/>
                      </a:moveTo>
                      <a:lnTo>
                        <a:pt x="f6" y="f10"/>
                      </a:lnTo>
                      <a:lnTo>
                        <a:pt x="f6"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8"/>
                      </a:lnTo>
                      <a:lnTo>
                        <a:pt x="f7" y="f42"/>
                      </a:lnTo>
                      <a:lnTo>
                        <a:pt x="f7" y="f42"/>
                      </a:lnTo>
                      <a:lnTo>
                        <a:pt x="f43" y="f44"/>
                      </a:lnTo>
                      <a:lnTo>
                        <a:pt x="f45" y="f46"/>
                      </a:lnTo>
                      <a:lnTo>
                        <a:pt x="f47" y="f48"/>
                      </a:lnTo>
                      <a:lnTo>
                        <a:pt x="f49" y="f50"/>
                      </a:lnTo>
                      <a:lnTo>
                        <a:pt x="f51" y="f52"/>
                      </a:lnTo>
                      <a:lnTo>
                        <a:pt x="f28" y="f53"/>
                      </a:lnTo>
                      <a:lnTo>
                        <a:pt x="f54" y="f55"/>
                      </a:lnTo>
                      <a:lnTo>
                        <a:pt x="f56" y="f57"/>
                      </a:lnTo>
                      <a:lnTo>
                        <a:pt x="f58" y="f2"/>
                      </a:lnTo>
                      <a:lnTo>
                        <a:pt x="f59" y="f23"/>
                      </a:lnTo>
                      <a:lnTo>
                        <a:pt x="f60" y="f21"/>
                      </a:lnTo>
                      <a:lnTo>
                        <a:pt x="f61" y="f62"/>
                      </a:lnTo>
                      <a:lnTo>
                        <a:pt x="f63" y="f64"/>
                      </a:lnTo>
                      <a:lnTo>
                        <a:pt x="f65" y="f66"/>
                      </a:lnTo>
                      <a:lnTo>
                        <a:pt x="f67" y="f68"/>
                      </a:lnTo>
                      <a:lnTo>
                        <a:pt x="f9" y="f6"/>
                      </a:lnTo>
                      <a:lnTo>
                        <a:pt x="f9"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6" name="Freeform 116">
                  <a:extLst>
                    <a:ext uri="{FF2B5EF4-FFF2-40B4-BE49-F238E27FC236}">
                      <a16:creationId xmlns:a16="http://schemas.microsoft.com/office/drawing/2014/main" id="{C66E9782-A331-4A18-AB4A-808F17FCFE56}"/>
                    </a:ext>
                  </a:extLst>
                </p:cNvPr>
                <p:cNvSpPr/>
                <p:nvPr/>
              </p:nvSpPr>
              <p:spPr>
                <a:xfrm>
                  <a:off x="7305809" y="4250067"/>
                  <a:ext cx="284735" cy="284552"/>
                </a:xfrm>
                <a:custGeom>
                  <a:avLst/>
                  <a:gdLst>
                    <a:gd name="f0" fmla="val 10800000"/>
                    <a:gd name="f1" fmla="val 5400000"/>
                    <a:gd name="f2" fmla="val 360"/>
                    <a:gd name="f3" fmla="val 180"/>
                    <a:gd name="f4" fmla="val w"/>
                    <a:gd name="f5" fmla="val h"/>
                    <a:gd name="f6" fmla="val 0"/>
                    <a:gd name="f7" fmla="val 1023"/>
                    <a:gd name="f8" fmla="val 718"/>
                    <a:gd name="f9" fmla="val 685"/>
                    <a:gd name="f10" fmla="val 55"/>
                    <a:gd name="f11" fmla="val 650"/>
                    <a:gd name="f12" fmla="val 110"/>
                    <a:gd name="f13" fmla="val 614"/>
                    <a:gd name="f14" fmla="val 162"/>
                    <a:gd name="f15" fmla="val 575"/>
                    <a:gd name="f16" fmla="val 214"/>
                    <a:gd name="f17" fmla="val 536"/>
                    <a:gd name="f18" fmla="val 264"/>
                    <a:gd name="f19" fmla="val 495"/>
                    <a:gd name="f20" fmla="val 313"/>
                    <a:gd name="f21" fmla="val 451"/>
                    <a:gd name="f22" fmla="val 407"/>
                    <a:gd name="f23" fmla="val 406"/>
                    <a:gd name="f24" fmla="val 361"/>
                    <a:gd name="f25" fmla="val 452"/>
                    <a:gd name="f26" fmla="val 312"/>
                    <a:gd name="f27" fmla="val 535"/>
                    <a:gd name="f28" fmla="val 109"/>
                    <a:gd name="f29" fmla="val 719"/>
                    <a:gd name="f30" fmla="val 176"/>
                    <a:gd name="f31" fmla="val 244"/>
                    <a:gd name="f32" fmla="val 983"/>
                    <a:gd name="f33" fmla="val 310"/>
                    <a:gd name="f34" fmla="val 940"/>
                    <a:gd name="f35" fmla="val 372"/>
                    <a:gd name="f36" fmla="val 896"/>
                    <a:gd name="f37" fmla="val 433"/>
                    <a:gd name="f38" fmla="val 852"/>
                    <a:gd name="f39" fmla="val 493"/>
                    <a:gd name="f40" fmla="val 806"/>
                    <a:gd name="f41" fmla="val 550"/>
                    <a:gd name="f42" fmla="val 759"/>
                    <a:gd name="f43" fmla="val 604"/>
                    <a:gd name="f44" fmla="val 709"/>
                    <a:gd name="f45" fmla="val 657"/>
                    <a:gd name="f46" fmla="val 549"/>
                    <a:gd name="f47" fmla="val 492"/>
                    <a:gd name="f48" fmla="val 898"/>
                    <a:gd name="f49" fmla="val 941"/>
                    <a:gd name="f50" fmla="val 308"/>
                    <a:gd name="f51" fmla="val 243"/>
                    <a:gd name="f52" fmla="val 175"/>
                    <a:gd name="f53" fmla="+- 0 0 -90"/>
                    <a:gd name="f54" fmla="*/ f4 1 1023"/>
                    <a:gd name="f55" fmla="*/ f5 1 1023"/>
                    <a:gd name="f56" fmla="+- f7 0 f6"/>
                    <a:gd name="f57" fmla="*/ f53 f0 1"/>
                    <a:gd name="f58" fmla="*/ f56 1 1023"/>
                    <a:gd name="f59" fmla="*/ f57 1 f3"/>
                    <a:gd name="f60" fmla="*/ 718 1 f58"/>
                    <a:gd name="f61" fmla="*/ 0 1 f58"/>
                    <a:gd name="f62" fmla="*/ 685 1 f58"/>
                    <a:gd name="f63" fmla="*/ 55 1 f58"/>
                    <a:gd name="f64" fmla="*/ 650 1 f58"/>
                    <a:gd name="f65" fmla="*/ 110 1 f58"/>
                    <a:gd name="f66" fmla="*/ 614 1 f58"/>
                    <a:gd name="f67" fmla="*/ 162 1 f58"/>
                    <a:gd name="f68" fmla="*/ 575 1 f58"/>
                    <a:gd name="f69" fmla="*/ 214 1 f58"/>
                    <a:gd name="f70" fmla="*/ 536 1 f58"/>
                    <a:gd name="f71" fmla="*/ 264 1 f58"/>
                    <a:gd name="f72" fmla="*/ 495 1 f58"/>
                    <a:gd name="f73" fmla="*/ 313 1 f58"/>
                    <a:gd name="f74" fmla="*/ 451 1 f58"/>
                    <a:gd name="f75" fmla="*/ 360 1 f58"/>
                    <a:gd name="f76" fmla="*/ 407 1 f58"/>
                    <a:gd name="f77" fmla="*/ 406 1 f58"/>
                    <a:gd name="f78" fmla="*/ 361 1 f58"/>
                    <a:gd name="f79" fmla="*/ 452 1 f58"/>
                    <a:gd name="f80" fmla="*/ 312 1 f58"/>
                    <a:gd name="f81" fmla="*/ 535 1 f58"/>
                    <a:gd name="f82" fmla="*/ 109 1 f58"/>
                    <a:gd name="f83" fmla="*/ 719 1 f58"/>
                    <a:gd name="f84" fmla="*/ 176 1 f58"/>
                    <a:gd name="f85" fmla="*/ 1023 1 f58"/>
                    <a:gd name="f86" fmla="*/ 244 1 f58"/>
                    <a:gd name="f87" fmla="*/ 983 1 f58"/>
                    <a:gd name="f88" fmla="*/ 310 1 f58"/>
                    <a:gd name="f89" fmla="*/ 940 1 f58"/>
                    <a:gd name="f90" fmla="*/ 372 1 f58"/>
                    <a:gd name="f91" fmla="*/ 896 1 f58"/>
                    <a:gd name="f92" fmla="*/ 433 1 f58"/>
                    <a:gd name="f93" fmla="*/ 852 1 f58"/>
                    <a:gd name="f94" fmla="*/ 493 1 f58"/>
                    <a:gd name="f95" fmla="*/ 806 1 f58"/>
                    <a:gd name="f96" fmla="*/ 550 1 f58"/>
                    <a:gd name="f97" fmla="*/ 759 1 f58"/>
                    <a:gd name="f98" fmla="*/ 604 1 f58"/>
                    <a:gd name="f99" fmla="*/ 709 1 f58"/>
                    <a:gd name="f100" fmla="*/ 657 1 f58"/>
                    <a:gd name="f101" fmla="*/ 549 1 f58"/>
                    <a:gd name="f102" fmla="*/ 492 1 f58"/>
                    <a:gd name="f103" fmla="*/ 898 1 f58"/>
                    <a:gd name="f104" fmla="*/ 941 1 f58"/>
                    <a:gd name="f105" fmla="*/ 308 1 f58"/>
                    <a:gd name="f106" fmla="*/ 243 1 f58"/>
                    <a:gd name="f107" fmla="*/ 175 1 f58"/>
                    <a:gd name="f108" fmla="*/ f7 1 f58"/>
                    <a:gd name="f109" fmla="+- f59 0 f1"/>
                    <a:gd name="f110" fmla="*/ f61 f54 1"/>
                    <a:gd name="f111" fmla="*/ f108 f54 1"/>
                    <a:gd name="f112" fmla="*/ f108 f55 1"/>
                    <a:gd name="f113" fmla="*/ f61 f55 1"/>
                    <a:gd name="f114" fmla="*/ f60 f54 1"/>
                    <a:gd name="f115" fmla="*/ f62 f54 1"/>
                    <a:gd name="f116" fmla="*/ f63 f55 1"/>
                    <a:gd name="f117" fmla="*/ f64 f54 1"/>
                    <a:gd name="f118" fmla="*/ f65 f55 1"/>
                    <a:gd name="f119" fmla="*/ f66 f54 1"/>
                    <a:gd name="f120" fmla="*/ f67 f55 1"/>
                    <a:gd name="f121" fmla="*/ f68 f54 1"/>
                    <a:gd name="f122" fmla="*/ f69 f55 1"/>
                    <a:gd name="f123" fmla="*/ f70 f54 1"/>
                    <a:gd name="f124" fmla="*/ f71 f55 1"/>
                    <a:gd name="f125" fmla="*/ f72 f54 1"/>
                    <a:gd name="f126" fmla="*/ f73 f55 1"/>
                    <a:gd name="f127" fmla="*/ f74 f54 1"/>
                    <a:gd name="f128" fmla="*/ f75 f55 1"/>
                    <a:gd name="f129" fmla="*/ f76 f54 1"/>
                    <a:gd name="f130" fmla="*/ f77 f55 1"/>
                    <a:gd name="f131" fmla="*/ f78 f54 1"/>
                    <a:gd name="f132" fmla="*/ f79 f55 1"/>
                    <a:gd name="f133" fmla="*/ f80 f54 1"/>
                    <a:gd name="f134" fmla="*/ f72 f55 1"/>
                    <a:gd name="f135" fmla="*/ f71 f54 1"/>
                    <a:gd name="f136" fmla="*/ f81 f55 1"/>
                    <a:gd name="f137" fmla="*/ f69 f54 1"/>
                    <a:gd name="f138" fmla="*/ f68 f55 1"/>
                    <a:gd name="f139" fmla="*/ f67 f54 1"/>
                    <a:gd name="f140" fmla="*/ f66 f55 1"/>
                    <a:gd name="f141" fmla="*/ f82 f54 1"/>
                    <a:gd name="f142" fmla="*/ f64 f55 1"/>
                    <a:gd name="f143" fmla="*/ f63 f54 1"/>
                    <a:gd name="f144" fmla="*/ f62 f55 1"/>
                    <a:gd name="f145" fmla="*/ f83 f55 1"/>
                    <a:gd name="f146" fmla="*/ f84 f54 1"/>
                    <a:gd name="f147" fmla="*/ f85 f55 1"/>
                    <a:gd name="f148" fmla="*/ f86 f54 1"/>
                    <a:gd name="f149" fmla="*/ f87 f55 1"/>
                    <a:gd name="f150" fmla="*/ f88 f54 1"/>
                    <a:gd name="f151" fmla="*/ f89 f55 1"/>
                    <a:gd name="f152" fmla="*/ f90 f54 1"/>
                    <a:gd name="f153" fmla="*/ f91 f55 1"/>
                    <a:gd name="f154" fmla="*/ f92 f54 1"/>
                    <a:gd name="f155" fmla="*/ f93 f55 1"/>
                    <a:gd name="f156" fmla="*/ f94 f54 1"/>
                    <a:gd name="f157" fmla="*/ f95 f55 1"/>
                    <a:gd name="f158" fmla="*/ f96 f54 1"/>
                    <a:gd name="f159" fmla="*/ f97 f55 1"/>
                    <a:gd name="f160" fmla="*/ f98 f54 1"/>
                    <a:gd name="f161" fmla="*/ f99 f55 1"/>
                    <a:gd name="f162" fmla="*/ f100 f54 1"/>
                    <a:gd name="f163" fmla="*/ f100 f55 1"/>
                    <a:gd name="f164" fmla="*/ f99 f54 1"/>
                    <a:gd name="f165" fmla="*/ f98 f55 1"/>
                    <a:gd name="f166" fmla="*/ f97 f54 1"/>
                    <a:gd name="f167" fmla="*/ f101 f55 1"/>
                    <a:gd name="f168" fmla="*/ f95 f54 1"/>
                    <a:gd name="f169" fmla="*/ f102 f55 1"/>
                    <a:gd name="f170" fmla="*/ f93 f54 1"/>
                    <a:gd name="f171" fmla="*/ f92 f55 1"/>
                    <a:gd name="f172" fmla="*/ f103 f54 1"/>
                    <a:gd name="f173" fmla="*/ f90 f55 1"/>
                    <a:gd name="f174" fmla="*/ f104 f54 1"/>
                    <a:gd name="f175" fmla="*/ f105 f55 1"/>
                    <a:gd name="f176" fmla="*/ f87 f54 1"/>
                    <a:gd name="f177" fmla="*/ f106 f55 1"/>
                    <a:gd name="f178" fmla="*/ f85 f54 1"/>
                    <a:gd name="f179" fmla="*/ f107 f55 1"/>
                  </a:gdLst>
                  <a:ahLst/>
                  <a:cxnLst>
                    <a:cxn ang="3cd4">
                      <a:pos x="hc" y="t"/>
                    </a:cxn>
                    <a:cxn ang="0">
                      <a:pos x="r" y="vc"/>
                    </a:cxn>
                    <a:cxn ang="cd4">
                      <a:pos x="hc" y="b"/>
                    </a:cxn>
                    <a:cxn ang="cd2">
                      <a:pos x="l" y="vc"/>
                    </a:cxn>
                    <a:cxn ang="f109">
                      <a:pos x="f114" y="f113"/>
                    </a:cxn>
                    <a:cxn ang="f109">
                      <a:pos x="f114" y="f113"/>
                    </a:cxn>
                    <a:cxn ang="f109">
                      <a:pos x="f115" y="f116"/>
                    </a:cxn>
                    <a:cxn ang="f109">
                      <a:pos x="f117" y="f118"/>
                    </a:cxn>
                    <a:cxn ang="f109">
                      <a:pos x="f119" y="f120"/>
                    </a:cxn>
                    <a:cxn ang="f109">
                      <a:pos x="f121" y="f122"/>
                    </a:cxn>
                    <a:cxn ang="f109">
                      <a:pos x="f123" y="f124"/>
                    </a:cxn>
                    <a:cxn ang="f109">
                      <a:pos x="f125" y="f126"/>
                    </a:cxn>
                    <a:cxn ang="f109">
                      <a:pos x="f127" y="f128"/>
                    </a:cxn>
                    <a:cxn ang="f109">
                      <a:pos x="f129" y="f130"/>
                    </a:cxn>
                    <a:cxn ang="f109">
                      <a:pos x="f131" y="f132"/>
                    </a:cxn>
                    <a:cxn ang="f109">
                      <a:pos x="f133" y="f134"/>
                    </a:cxn>
                    <a:cxn ang="f109">
                      <a:pos x="f135" y="f136"/>
                    </a:cxn>
                    <a:cxn ang="f109">
                      <a:pos x="f137" y="f138"/>
                    </a:cxn>
                    <a:cxn ang="f109">
                      <a:pos x="f139" y="f140"/>
                    </a:cxn>
                    <a:cxn ang="f109">
                      <a:pos x="f141" y="f142"/>
                    </a:cxn>
                    <a:cxn ang="f109">
                      <a:pos x="f143" y="f144"/>
                    </a:cxn>
                    <a:cxn ang="f109">
                      <a:pos x="f110" y="f145"/>
                    </a:cxn>
                    <a:cxn ang="f109">
                      <a:pos x="f146" y="f147"/>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62" y="f163"/>
                    </a:cxn>
                    <a:cxn ang="f109">
                      <a:pos x="f164" y="f165"/>
                    </a:cxn>
                    <a:cxn ang="f109">
                      <a:pos x="f166" y="f167"/>
                    </a:cxn>
                    <a:cxn ang="f109">
                      <a:pos x="f168" y="f169"/>
                    </a:cxn>
                    <a:cxn ang="f109">
                      <a:pos x="f170" y="f171"/>
                    </a:cxn>
                    <a:cxn ang="f109">
                      <a:pos x="f172" y="f173"/>
                    </a:cxn>
                    <a:cxn ang="f109">
                      <a:pos x="f174" y="f175"/>
                    </a:cxn>
                    <a:cxn ang="f109">
                      <a:pos x="f176" y="f177"/>
                    </a:cxn>
                    <a:cxn ang="f109">
                      <a:pos x="f178" y="f179"/>
                    </a:cxn>
                    <a:cxn ang="f109">
                      <a:pos x="f114" y="f113"/>
                    </a:cxn>
                  </a:cxnLst>
                  <a:rect l="f110" t="f113" r="f111" b="f112"/>
                  <a:pathLst>
                    <a:path w="1023" h="1023">
                      <a:moveTo>
                        <a:pt x="f8" y="f6"/>
                      </a:moveTo>
                      <a:lnTo>
                        <a:pt x="f8" y="f6"/>
                      </a:lnTo>
                      <a:lnTo>
                        <a:pt x="f9" y="f10"/>
                      </a:lnTo>
                      <a:lnTo>
                        <a:pt x="f11" y="f12"/>
                      </a:lnTo>
                      <a:lnTo>
                        <a:pt x="f13" y="f14"/>
                      </a:lnTo>
                      <a:lnTo>
                        <a:pt x="f15" y="f16"/>
                      </a:lnTo>
                      <a:lnTo>
                        <a:pt x="f17" y="f18"/>
                      </a:lnTo>
                      <a:lnTo>
                        <a:pt x="f19" y="f20"/>
                      </a:lnTo>
                      <a:lnTo>
                        <a:pt x="f21" y="f2"/>
                      </a:lnTo>
                      <a:lnTo>
                        <a:pt x="f22" y="f23"/>
                      </a:lnTo>
                      <a:lnTo>
                        <a:pt x="f24" y="f25"/>
                      </a:lnTo>
                      <a:lnTo>
                        <a:pt x="f26" y="f19"/>
                      </a:lnTo>
                      <a:lnTo>
                        <a:pt x="f18" y="f27"/>
                      </a:lnTo>
                      <a:lnTo>
                        <a:pt x="f16" y="f15"/>
                      </a:lnTo>
                      <a:lnTo>
                        <a:pt x="f14" y="f13"/>
                      </a:lnTo>
                      <a:lnTo>
                        <a:pt x="f28" y="f11"/>
                      </a:lnTo>
                      <a:lnTo>
                        <a:pt x="f10" y="f9"/>
                      </a:lnTo>
                      <a:lnTo>
                        <a:pt x="f6" y="f29"/>
                      </a:lnTo>
                      <a:lnTo>
                        <a:pt x="f30" y="f7"/>
                      </a:lnTo>
                      <a:lnTo>
                        <a:pt x="f30" y="f7"/>
                      </a:lnTo>
                      <a:lnTo>
                        <a:pt x="f31" y="f32"/>
                      </a:lnTo>
                      <a:lnTo>
                        <a:pt x="f33" y="f34"/>
                      </a:lnTo>
                      <a:lnTo>
                        <a:pt x="f35" y="f36"/>
                      </a:lnTo>
                      <a:lnTo>
                        <a:pt x="f37" y="f38"/>
                      </a:lnTo>
                      <a:lnTo>
                        <a:pt x="f39" y="f40"/>
                      </a:lnTo>
                      <a:lnTo>
                        <a:pt x="f41" y="f42"/>
                      </a:lnTo>
                      <a:lnTo>
                        <a:pt x="f43" y="f44"/>
                      </a:lnTo>
                      <a:lnTo>
                        <a:pt x="f45" y="f45"/>
                      </a:lnTo>
                      <a:lnTo>
                        <a:pt x="f44" y="f43"/>
                      </a:lnTo>
                      <a:lnTo>
                        <a:pt x="f42" y="f46"/>
                      </a:lnTo>
                      <a:lnTo>
                        <a:pt x="f40" y="f47"/>
                      </a:lnTo>
                      <a:lnTo>
                        <a:pt x="f38" y="f37"/>
                      </a:lnTo>
                      <a:lnTo>
                        <a:pt x="f48" y="f35"/>
                      </a:lnTo>
                      <a:lnTo>
                        <a:pt x="f49" y="f50"/>
                      </a:lnTo>
                      <a:lnTo>
                        <a:pt x="f32" y="f51"/>
                      </a:lnTo>
                      <a:lnTo>
                        <a:pt x="f7" y="f52"/>
                      </a:lnTo>
                      <a:lnTo>
                        <a:pt x="f8"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7" name="Freeform 117">
                  <a:extLst>
                    <a:ext uri="{FF2B5EF4-FFF2-40B4-BE49-F238E27FC236}">
                      <a16:creationId xmlns:a16="http://schemas.microsoft.com/office/drawing/2014/main" id="{2DA38E49-BB9A-4FE1-9903-C4E96A9AFE78}"/>
                    </a:ext>
                  </a:extLst>
                </p:cNvPr>
                <p:cNvSpPr/>
                <p:nvPr/>
              </p:nvSpPr>
              <p:spPr>
                <a:xfrm>
                  <a:off x="7505651" y="3976917"/>
                  <a:ext cx="171175" cy="321823"/>
                </a:xfrm>
                <a:custGeom>
                  <a:avLst/>
                  <a:gdLst>
                    <a:gd name="f0" fmla="val 10800000"/>
                    <a:gd name="f1" fmla="val 5400000"/>
                    <a:gd name="f2" fmla="val 180"/>
                    <a:gd name="f3" fmla="val w"/>
                    <a:gd name="f4" fmla="val h"/>
                    <a:gd name="f5" fmla="val 0"/>
                    <a:gd name="f6" fmla="val 615"/>
                    <a:gd name="f7" fmla="val 1157"/>
                    <a:gd name="f8" fmla="val 263"/>
                    <a:gd name="f9" fmla="val 67"/>
                    <a:gd name="f10" fmla="val 259"/>
                    <a:gd name="f11" fmla="val 134"/>
                    <a:gd name="f12" fmla="val 253"/>
                    <a:gd name="f13" fmla="val 199"/>
                    <a:gd name="f14" fmla="val 247"/>
                    <a:gd name="f15" fmla="val 264"/>
                    <a:gd name="f16" fmla="val 237"/>
                    <a:gd name="f17" fmla="val 328"/>
                    <a:gd name="f18" fmla="val 224"/>
                    <a:gd name="f19" fmla="val 392"/>
                    <a:gd name="f20" fmla="val 210"/>
                    <a:gd name="f21" fmla="val 455"/>
                    <a:gd name="f22" fmla="val 195"/>
                    <a:gd name="f23" fmla="val 517"/>
                    <a:gd name="f24" fmla="val 177"/>
                    <a:gd name="f25" fmla="val 578"/>
                    <a:gd name="f26" fmla="val 158"/>
                    <a:gd name="f27" fmla="val 638"/>
                    <a:gd name="f28" fmla="val 135"/>
                    <a:gd name="f29" fmla="val 698"/>
                    <a:gd name="f30" fmla="val 113"/>
                    <a:gd name="f31" fmla="val 756"/>
                    <a:gd name="f32" fmla="val 87"/>
                    <a:gd name="f33" fmla="val 815"/>
                    <a:gd name="f34" fmla="val 60"/>
                    <a:gd name="f35" fmla="val 872"/>
                    <a:gd name="f36" fmla="val 31"/>
                    <a:gd name="f37" fmla="val 927"/>
                    <a:gd name="f38" fmla="val 982"/>
                    <a:gd name="f39" fmla="val 305"/>
                    <a:gd name="f40" fmla="val 344"/>
                    <a:gd name="f41" fmla="val 1089"/>
                    <a:gd name="f42" fmla="val 380"/>
                    <a:gd name="f43" fmla="val 1019"/>
                    <a:gd name="f44" fmla="val 412"/>
                    <a:gd name="f45" fmla="val 950"/>
                    <a:gd name="f46" fmla="val 443"/>
                    <a:gd name="f47" fmla="val 882"/>
                    <a:gd name="f48" fmla="val 472"/>
                    <a:gd name="f49" fmla="val 812"/>
                    <a:gd name="f50" fmla="val 497"/>
                    <a:gd name="f51" fmla="val 741"/>
                    <a:gd name="f52" fmla="val 519"/>
                    <a:gd name="f53" fmla="val 672"/>
                    <a:gd name="f54" fmla="val 540"/>
                    <a:gd name="f55" fmla="val 601"/>
                    <a:gd name="f56" fmla="val 558"/>
                    <a:gd name="f57" fmla="val 528"/>
                    <a:gd name="f58" fmla="val 573"/>
                    <a:gd name="f59" fmla="val 456"/>
                    <a:gd name="f60" fmla="val 586"/>
                    <a:gd name="f61" fmla="val 382"/>
                    <a:gd name="f62" fmla="val 597"/>
                    <a:gd name="f63" fmla="val 309"/>
                    <a:gd name="f64" fmla="val 605"/>
                    <a:gd name="f65" fmla="val 234"/>
                    <a:gd name="f66" fmla="val 611"/>
                    <a:gd name="f67" fmla="val 157"/>
                    <a:gd name="f68" fmla="val 614"/>
                    <a:gd name="f69" fmla="val 79"/>
                    <a:gd name="f70" fmla="+- 0 0 -90"/>
                    <a:gd name="f71" fmla="*/ f3 1 615"/>
                    <a:gd name="f72" fmla="*/ f4 1 1157"/>
                    <a:gd name="f73" fmla="+- f7 0 f5"/>
                    <a:gd name="f74" fmla="+- f6 0 f5"/>
                    <a:gd name="f75" fmla="*/ f70 f0 1"/>
                    <a:gd name="f76" fmla="*/ f74 1 615"/>
                    <a:gd name="f77" fmla="*/ f73 1 1157"/>
                    <a:gd name="f78" fmla="*/ f75 1 f2"/>
                    <a:gd name="f79" fmla="*/ 263 1 f76"/>
                    <a:gd name="f80" fmla="*/ 0 1 f77"/>
                    <a:gd name="f81" fmla="*/ 67 1 f77"/>
                    <a:gd name="f82" fmla="*/ 259 1 f76"/>
                    <a:gd name="f83" fmla="*/ 134 1 f77"/>
                    <a:gd name="f84" fmla="*/ 253 1 f76"/>
                    <a:gd name="f85" fmla="*/ 199 1 f77"/>
                    <a:gd name="f86" fmla="*/ 247 1 f76"/>
                    <a:gd name="f87" fmla="*/ 264 1 f77"/>
                    <a:gd name="f88" fmla="*/ 237 1 f76"/>
                    <a:gd name="f89" fmla="*/ 328 1 f77"/>
                    <a:gd name="f90" fmla="*/ 224 1 f76"/>
                    <a:gd name="f91" fmla="*/ 392 1 f77"/>
                    <a:gd name="f92" fmla="*/ 210 1 f76"/>
                    <a:gd name="f93" fmla="*/ 455 1 f77"/>
                    <a:gd name="f94" fmla="*/ 195 1 f76"/>
                    <a:gd name="f95" fmla="*/ 517 1 f77"/>
                    <a:gd name="f96" fmla="*/ 177 1 f76"/>
                    <a:gd name="f97" fmla="*/ 578 1 f77"/>
                    <a:gd name="f98" fmla="*/ 158 1 f76"/>
                    <a:gd name="f99" fmla="*/ 638 1 f77"/>
                    <a:gd name="f100" fmla="*/ 135 1 f76"/>
                    <a:gd name="f101" fmla="*/ 698 1 f77"/>
                    <a:gd name="f102" fmla="*/ 113 1 f76"/>
                    <a:gd name="f103" fmla="*/ 756 1 f77"/>
                    <a:gd name="f104" fmla="*/ 87 1 f76"/>
                    <a:gd name="f105" fmla="*/ 815 1 f77"/>
                    <a:gd name="f106" fmla="*/ 60 1 f76"/>
                    <a:gd name="f107" fmla="*/ 872 1 f77"/>
                    <a:gd name="f108" fmla="*/ 31 1 f76"/>
                    <a:gd name="f109" fmla="*/ 927 1 f77"/>
                    <a:gd name="f110" fmla="*/ 0 1 f76"/>
                    <a:gd name="f111" fmla="*/ 982 1 f77"/>
                    <a:gd name="f112" fmla="*/ 305 1 f76"/>
                    <a:gd name="f113" fmla="*/ 1157 1 f77"/>
                    <a:gd name="f114" fmla="*/ 344 1 f76"/>
                    <a:gd name="f115" fmla="*/ 1089 1 f77"/>
                    <a:gd name="f116" fmla="*/ 380 1 f76"/>
                    <a:gd name="f117" fmla="*/ 1019 1 f77"/>
                    <a:gd name="f118" fmla="*/ 412 1 f76"/>
                    <a:gd name="f119" fmla="*/ 950 1 f77"/>
                    <a:gd name="f120" fmla="*/ 443 1 f76"/>
                    <a:gd name="f121" fmla="*/ 882 1 f77"/>
                    <a:gd name="f122" fmla="*/ 472 1 f76"/>
                    <a:gd name="f123" fmla="*/ 812 1 f77"/>
                    <a:gd name="f124" fmla="*/ 497 1 f76"/>
                    <a:gd name="f125" fmla="*/ 741 1 f77"/>
                    <a:gd name="f126" fmla="*/ 519 1 f76"/>
                    <a:gd name="f127" fmla="*/ 672 1 f77"/>
                    <a:gd name="f128" fmla="*/ 540 1 f76"/>
                    <a:gd name="f129" fmla="*/ 601 1 f77"/>
                    <a:gd name="f130" fmla="*/ 558 1 f76"/>
                    <a:gd name="f131" fmla="*/ 528 1 f77"/>
                    <a:gd name="f132" fmla="*/ 573 1 f76"/>
                    <a:gd name="f133" fmla="*/ 456 1 f77"/>
                    <a:gd name="f134" fmla="*/ 586 1 f76"/>
                    <a:gd name="f135" fmla="*/ 382 1 f77"/>
                    <a:gd name="f136" fmla="*/ 597 1 f76"/>
                    <a:gd name="f137" fmla="*/ 309 1 f77"/>
                    <a:gd name="f138" fmla="*/ 605 1 f76"/>
                    <a:gd name="f139" fmla="*/ 234 1 f77"/>
                    <a:gd name="f140" fmla="*/ 611 1 f76"/>
                    <a:gd name="f141" fmla="*/ 157 1 f77"/>
                    <a:gd name="f142" fmla="*/ 614 1 f76"/>
                    <a:gd name="f143" fmla="*/ 79 1 f77"/>
                    <a:gd name="f144" fmla="*/ 615 1 f76"/>
                    <a:gd name="f145" fmla="*/ f6 1 f76"/>
                    <a:gd name="f146" fmla="*/ f7 1 f77"/>
                    <a:gd name="f147" fmla="+- f78 0 f1"/>
                    <a:gd name="f148" fmla="*/ f110 f71 1"/>
                    <a:gd name="f149" fmla="*/ f145 f71 1"/>
                    <a:gd name="f150" fmla="*/ f146 f72 1"/>
                    <a:gd name="f151" fmla="*/ f80 f72 1"/>
                    <a:gd name="f152" fmla="*/ f79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1 f72 1"/>
                    <a:gd name="f183" fmla="*/ f112 f71 1"/>
                    <a:gd name="f184" fmla="*/ f113 f72 1"/>
                    <a:gd name="f185" fmla="*/ f114 f71 1"/>
                    <a:gd name="f186" fmla="*/ f115 f72 1"/>
                    <a:gd name="f187" fmla="*/ f116 f71 1"/>
                    <a:gd name="f188" fmla="*/ f117 f72 1"/>
                    <a:gd name="f189" fmla="*/ f118 f71 1"/>
                    <a:gd name="f190" fmla="*/ f119 f72 1"/>
                    <a:gd name="f191" fmla="*/ f120 f71 1"/>
                    <a:gd name="f192" fmla="*/ f121 f72 1"/>
                    <a:gd name="f193" fmla="*/ f122 f71 1"/>
                    <a:gd name="f194" fmla="*/ f123 f72 1"/>
                    <a:gd name="f195" fmla="*/ f124 f71 1"/>
                    <a:gd name="f196" fmla="*/ f125 f72 1"/>
                    <a:gd name="f197" fmla="*/ f126 f71 1"/>
                    <a:gd name="f198" fmla="*/ f127 f72 1"/>
                    <a:gd name="f199" fmla="*/ f128 f71 1"/>
                    <a:gd name="f200" fmla="*/ f129 f72 1"/>
                    <a:gd name="f201" fmla="*/ f130 f71 1"/>
                    <a:gd name="f202" fmla="*/ f131 f72 1"/>
                    <a:gd name="f203" fmla="*/ f132 f71 1"/>
                    <a:gd name="f204" fmla="*/ f133 f72 1"/>
                    <a:gd name="f205" fmla="*/ f134 f71 1"/>
                    <a:gd name="f206" fmla="*/ f135 f72 1"/>
                    <a:gd name="f207" fmla="*/ f136 f71 1"/>
                    <a:gd name="f208" fmla="*/ f137 f72 1"/>
                    <a:gd name="f209" fmla="*/ f138 f71 1"/>
                    <a:gd name="f210" fmla="*/ f139 f72 1"/>
                    <a:gd name="f211" fmla="*/ f140 f71 1"/>
                    <a:gd name="f212" fmla="*/ f141 f72 1"/>
                    <a:gd name="f213" fmla="*/ f142 f71 1"/>
                    <a:gd name="f214" fmla="*/ f143 f72 1"/>
                    <a:gd name="f215" fmla="*/ f144 f71 1"/>
                  </a:gdLst>
                  <a:ahLst/>
                  <a:cxnLst>
                    <a:cxn ang="3cd4">
                      <a:pos x="hc" y="t"/>
                    </a:cxn>
                    <a:cxn ang="0">
                      <a:pos x="r" y="vc"/>
                    </a:cxn>
                    <a:cxn ang="cd4">
                      <a:pos x="hc" y="b"/>
                    </a:cxn>
                    <a:cxn ang="cd2">
                      <a:pos x="l" y="vc"/>
                    </a:cxn>
                    <a:cxn ang="f147">
                      <a:pos x="f152" y="f151"/>
                    </a:cxn>
                    <a:cxn ang="f147">
                      <a:pos x="f152" y="f151"/>
                    </a:cxn>
                    <a:cxn ang="f147">
                      <a:pos x="f152"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48" y="f182"/>
                    </a:cxn>
                    <a:cxn ang="f147">
                      <a:pos x="f183" y="f184"/>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201" y="f202"/>
                    </a:cxn>
                    <a:cxn ang="f147">
                      <a:pos x="f203" y="f204"/>
                    </a:cxn>
                    <a:cxn ang="f147">
                      <a:pos x="f205" y="f206"/>
                    </a:cxn>
                    <a:cxn ang="f147">
                      <a:pos x="f207" y="f208"/>
                    </a:cxn>
                    <a:cxn ang="f147">
                      <a:pos x="f209" y="f210"/>
                    </a:cxn>
                    <a:cxn ang="f147">
                      <a:pos x="f211" y="f212"/>
                    </a:cxn>
                    <a:cxn ang="f147">
                      <a:pos x="f213" y="f214"/>
                    </a:cxn>
                    <a:cxn ang="f147">
                      <a:pos x="f215" y="f151"/>
                    </a:cxn>
                    <a:cxn ang="f147">
                      <a:pos x="f152" y="f151"/>
                    </a:cxn>
                  </a:cxnLst>
                  <a:rect l="f148" t="f151" r="f149" b="f150"/>
                  <a:pathLst>
                    <a:path w="615" h="1157">
                      <a:moveTo>
                        <a:pt x="f8" y="f5"/>
                      </a:moveTo>
                      <a:lnTo>
                        <a:pt x="f8" y="f5"/>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5" y="f38"/>
                      </a:lnTo>
                      <a:lnTo>
                        <a:pt x="f39" y="f7"/>
                      </a:lnTo>
                      <a:lnTo>
                        <a:pt x="f39" y="f7"/>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6"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8" name="Freeform 118">
                  <a:extLst>
                    <a:ext uri="{FF2B5EF4-FFF2-40B4-BE49-F238E27FC236}">
                      <a16:creationId xmlns:a16="http://schemas.microsoft.com/office/drawing/2014/main" id="{7218254B-DA6C-471B-AEAC-B26DD138A580}"/>
                    </a:ext>
                  </a:extLst>
                </p:cNvPr>
                <p:cNvSpPr/>
                <p:nvPr/>
              </p:nvSpPr>
              <p:spPr>
                <a:xfrm>
                  <a:off x="7505651" y="3655094"/>
                  <a:ext cx="171175" cy="321823"/>
                </a:xfrm>
                <a:custGeom>
                  <a:avLst/>
                  <a:gdLst>
                    <a:gd name="f0" fmla="val 10800000"/>
                    <a:gd name="f1" fmla="val 5400000"/>
                    <a:gd name="f2" fmla="val 180"/>
                    <a:gd name="f3" fmla="val w"/>
                    <a:gd name="f4" fmla="val h"/>
                    <a:gd name="f5" fmla="val 0"/>
                    <a:gd name="f6" fmla="val 615"/>
                    <a:gd name="f7" fmla="val 1157"/>
                    <a:gd name="f8" fmla="val 305"/>
                    <a:gd name="f9" fmla="val 175"/>
                    <a:gd name="f10" fmla="val 31"/>
                    <a:gd name="f11" fmla="val 230"/>
                    <a:gd name="f12" fmla="val 60"/>
                    <a:gd name="f13" fmla="val 285"/>
                    <a:gd name="f14" fmla="val 87"/>
                    <a:gd name="f15" fmla="val 342"/>
                    <a:gd name="f16" fmla="val 113"/>
                    <a:gd name="f17" fmla="val 401"/>
                    <a:gd name="f18" fmla="val 135"/>
                    <a:gd name="f19" fmla="val 459"/>
                    <a:gd name="f20" fmla="val 158"/>
                    <a:gd name="f21" fmla="val 519"/>
                    <a:gd name="f22" fmla="val 177"/>
                    <a:gd name="f23" fmla="val 579"/>
                    <a:gd name="f24" fmla="val 195"/>
                    <a:gd name="f25" fmla="val 640"/>
                    <a:gd name="f26" fmla="val 210"/>
                    <a:gd name="f27" fmla="val 702"/>
                    <a:gd name="f28" fmla="val 224"/>
                    <a:gd name="f29" fmla="val 765"/>
                    <a:gd name="f30" fmla="val 237"/>
                    <a:gd name="f31" fmla="val 829"/>
                    <a:gd name="f32" fmla="val 247"/>
                    <a:gd name="f33" fmla="val 893"/>
                    <a:gd name="f34" fmla="val 253"/>
                    <a:gd name="f35" fmla="val 958"/>
                    <a:gd name="f36" fmla="val 259"/>
                    <a:gd name="f37" fmla="val 1024"/>
                    <a:gd name="f38" fmla="val 263"/>
                    <a:gd name="f39" fmla="val 1090"/>
                    <a:gd name="f40" fmla="val 614"/>
                    <a:gd name="f41" fmla="val 1078"/>
                    <a:gd name="f42" fmla="val 611"/>
                    <a:gd name="f43" fmla="val 1000"/>
                    <a:gd name="f44" fmla="val 605"/>
                    <a:gd name="f45" fmla="val 923"/>
                    <a:gd name="f46" fmla="val 597"/>
                    <a:gd name="f47" fmla="val 848"/>
                    <a:gd name="f48" fmla="val 586"/>
                    <a:gd name="f49" fmla="val 775"/>
                    <a:gd name="f50" fmla="val 573"/>
                    <a:gd name="f51" fmla="val 701"/>
                    <a:gd name="f52" fmla="val 558"/>
                    <a:gd name="f53" fmla="val 629"/>
                    <a:gd name="f54" fmla="val 540"/>
                    <a:gd name="f55" fmla="val 487"/>
                    <a:gd name="f56" fmla="val 497"/>
                    <a:gd name="f57" fmla="val 416"/>
                    <a:gd name="f58" fmla="val 472"/>
                    <a:gd name="f59" fmla="val 346"/>
                    <a:gd name="f60" fmla="val 443"/>
                    <a:gd name="f61" fmla="val 277"/>
                    <a:gd name="f62" fmla="val 412"/>
                    <a:gd name="f63" fmla="val 207"/>
                    <a:gd name="f64" fmla="val 380"/>
                    <a:gd name="f65" fmla="val 138"/>
                    <a:gd name="f66" fmla="val 344"/>
                    <a:gd name="f67" fmla="val 68"/>
                    <a:gd name="f68" fmla="+- 0 0 -90"/>
                    <a:gd name="f69" fmla="*/ f3 1 615"/>
                    <a:gd name="f70" fmla="*/ f4 1 1157"/>
                    <a:gd name="f71" fmla="+- f7 0 f5"/>
                    <a:gd name="f72" fmla="+- f6 0 f5"/>
                    <a:gd name="f73" fmla="*/ f68 f0 1"/>
                    <a:gd name="f74" fmla="*/ f72 1 615"/>
                    <a:gd name="f75" fmla="*/ f71 1 1157"/>
                    <a:gd name="f76" fmla="*/ f73 1 f2"/>
                    <a:gd name="f77" fmla="*/ 305 1 f74"/>
                    <a:gd name="f78" fmla="*/ 0 1 f75"/>
                    <a:gd name="f79" fmla="*/ 0 1 f74"/>
                    <a:gd name="f80" fmla="*/ 175 1 f75"/>
                    <a:gd name="f81" fmla="*/ 31 1 f74"/>
                    <a:gd name="f82" fmla="*/ 230 1 f75"/>
                    <a:gd name="f83" fmla="*/ 60 1 f74"/>
                    <a:gd name="f84" fmla="*/ 285 1 f75"/>
                    <a:gd name="f85" fmla="*/ 87 1 f74"/>
                    <a:gd name="f86" fmla="*/ 342 1 f75"/>
                    <a:gd name="f87" fmla="*/ 113 1 f74"/>
                    <a:gd name="f88" fmla="*/ 401 1 f75"/>
                    <a:gd name="f89" fmla="*/ 135 1 f74"/>
                    <a:gd name="f90" fmla="*/ 459 1 f75"/>
                    <a:gd name="f91" fmla="*/ 158 1 f74"/>
                    <a:gd name="f92" fmla="*/ 519 1 f75"/>
                    <a:gd name="f93" fmla="*/ 177 1 f74"/>
                    <a:gd name="f94" fmla="*/ 579 1 f75"/>
                    <a:gd name="f95" fmla="*/ 195 1 f74"/>
                    <a:gd name="f96" fmla="*/ 640 1 f75"/>
                    <a:gd name="f97" fmla="*/ 210 1 f74"/>
                    <a:gd name="f98" fmla="*/ 702 1 f75"/>
                    <a:gd name="f99" fmla="*/ 224 1 f74"/>
                    <a:gd name="f100" fmla="*/ 765 1 f75"/>
                    <a:gd name="f101" fmla="*/ 237 1 f74"/>
                    <a:gd name="f102" fmla="*/ 829 1 f75"/>
                    <a:gd name="f103" fmla="*/ 247 1 f74"/>
                    <a:gd name="f104" fmla="*/ 893 1 f75"/>
                    <a:gd name="f105" fmla="*/ 253 1 f74"/>
                    <a:gd name="f106" fmla="*/ 958 1 f75"/>
                    <a:gd name="f107" fmla="*/ 259 1 f74"/>
                    <a:gd name="f108" fmla="*/ 1024 1 f75"/>
                    <a:gd name="f109" fmla="*/ 263 1 f74"/>
                    <a:gd name="f110" fmla="*/ 1090 1 f75"/>
                    <a:gd name="f111" fmla="*/ 1157 1 f75"/>
                    <a:gd name="f112" fmla="*/ 615 1 f74"/>
                    <a:gd name="f113" fmla="*/ 614 1 f74"/>
                    <a:gd name="f114" fmla="*/ 1078 1 f75"/>
                    <a:gd name="f115" fmla="*/ 611 1 f74"/>
                    <a:gd name="f116" fmla="*/ 1000 1 f75"/>
                    <a:gd name="f117" fmla="*/ 605 1 f74"/>
                    <a:gd name="f118" fmla="*/ 923 1 f75"/>
                    <a:gd name="f119" fmla="*/ 597 1 f74"/>
                    <a:gd name="f120" fmla="*/ 848 1 f75"/>
                    <a:gd name="f121" fmla="*/ 586 1 f74"/>
                    <a:gd name="f122" fmla="*/ 775 1 f75"/>
                    <a:gd name="f123" fmla="*/ 573 1 f74"/>
                    <a:gd name="f124" fmla="*/ 701 1 f75"/>
                    <a:gd name="f125" fmla="*/ 558 1 f74"/>
                    <a:gd name="f126" fmla="*/ 629 1 f75"/>
                    <a:gd name="f127" fmla="*/ 540 1 f74"/>
                    <a:gd name="f128" fmla="*/ 558 1 f75"/>
                    <a:gd name="f129" fmla="*/ 519 1 f74"/>
                    <a:gd name="f130" fmla="*/ 487 1 f75"/>
                    <a:gd name="f131" fmla="*/ 497 1 f74"/>
                    <a:gd name="f132" fmla="*/ 416 1 f75"/>
                    <a:gd name="f133" fmla="*/ 472 1 f74"/>
                    <a:gd name="f134" fmla="*/ 346 1 f75"/>
                    <a:gd name="f135" fmla="*/ 443 1 f74"/>
                    <a:gd name="f136" fmla="*/ 277 1 f75"/>
                    <a:gd name="f137" fmla="*/ 412 1 f74"/>
                    <a:gd name="f138" fmla="*/ 207 1 f75"/>
                    <a:gd name="f139" fmla="*/ 380 1 f74"/>
                    <a:gd name="f140" fmla="*/ 138 1 f75"/>
                    <a:gd name="f141" fmla="*/ 344 1 f74"/>
                    <a:gd name="f142" fmla="*/ 68 1 f75"/>
                    <a:gd name="f143" fmla="*/ f6 1 f74"/>
                    <a:gd name="f144" fmla="*/ f7 1 f75"/>
                    <a:gd name="f145" fmla="+- f76 0 f1"/>
                    <a:gd name="f146" fmla="*/ f79 f69 1"/>
                    <a:gd name="f147" fmla="*/ f143 f69 1"/>
                    <a:gd name="f148" fmla="*/ f144 f70 1"/>
                    <a:gd name="f149" fmla="*/ f78 f70 1"/>
                    <a:gd name="f150" fmla="*/ f77 f69 1"/>
                    <a:gd name="f151" fmla="*/ f80 f70 1"/>
                    <a:gd name="f152" fmla="*/ f81 f69 1"/>
                    <a:gd name="f153" fmla="*/ f82 f70 1"/>
                    <a:gd name="f154" fmla="*/ f83 f69 1"/>
                    <a:gd name="f155" fmla="*/ f84 f70 1"/>
                    <a:gd name="f156" fmla="*/ f85 f69 1"/>
                    <a:gd name="f157" fmla="*/ f86 f70 1"/>
                    <a:gd name="f158" fmla="*/ f87 f69 1"/>
                    <a:gd name="f159" fmla="*/ f88 f70 1"/>
                    <a:gd name="f160" fmla="*/ f89 f69 1"/>
                    <a:gd name="f161" fmla="*/ f90 f70 1"/>
                    <a:gd name="f162" fmla="*/ f91 f69 1"/>
                    <a:gd name="f163" fmla="*/ f92 f70 1"/>
                    <a:gd name="f164" fmla="*/ f93 f69 1"/>
                    <a:gd name="f165" fmla="*/ f94 f70 1"/>
                    <a:gd name="f166" fmla="*/ f95 f69 1"/>
                    <a:gd name="f167" fmla="*/ f96 f70 1"/>
                    <a:gd name="f168" fmla="*/ f97 f69 1"/>
                    <a:gd name="f169" fmla="*/ f98 f70 1"/>
                    <a:gd name="f170" fmla="*/ f99 f69 1"/>
                    <a:gd name="f171" fmla="*/ f100 f70 1"/>
                    <a:gd name="f172" fmla="*/ f101 f69 1"/>
                    <a:gd name="f173" fmla="*/ f102 f70 1"/>
                    <a:gd name="f174" fmla="*/ f103 f69 1"/>
                    <a:gd name="f175" fmla="*/ f104 f70 1"/>
                    <a:gd name="f176" fmla="*/ f105 f69 1"/>
                    <a:gd name="f177" fmla="*/ f106 f70 1"/>
                    <a:gd name="f178" fmla="*/ f107 f69 1"/>
                    <a:gd name="f179" fmla="*/ f108 f70 1"/>
                    <a:gd name="f180" fmla="*/ f109 f69 1"/>
                    <a:gd name="f181" fmla="*/ f110 f70 1"/>
                    <a:gd name="f182" fmla="*/ f111 f70 1"/>
                    <a:gd name="f183" fmla="*/ f112 f69 1"/>
                    <a:gd name="f184" fmla="*/ f113 f69 1"/>
                    <a:gd name="f185" fmla="*/ f114 f70 1"/>
                    <a:gd name="f186" fmla="*/ f115 f69 1"/>
                    <a:gd name="f187" fmla="*/ f116 f70 1"/>
                    <a:gd name="f188" fmla="*/ f117 f69 1"/>
                    <a:gd name="f189" fmla="*/ f118 f70 1"/>
                    <a:gd name="f190" fmla="*/ f119 f69 1"/>
                    <a:gd name="f191" fmla="*/ f120 f70 1"/>
                    <a:gd name="f192" fmla="*/ f121 f69 1"/>
                    <a:gd name="f193" fmla="*/ f122 f70 1"/>
                    <a:gd name="f194" fmla="*/ f123 f69 1"/>
                    <a:gd name="f195" fmla="*/ f124 f70 1"/>
                    <a:gd name="f196" fmla="*/ f125 f69 1"/>
                    <a:gd name="f197" fmla="*/ f126 f70 1"/>
                    <a:gd name="f198" fmla="*/ f127 f69 1"/>
                    <a:gd name="f199" fmla="*/ f128 f70 1"/>
                    <a:gd name="f200" fmla="*/ f129 f69 1"/>
                    <a:gd name="f201" fmla="*/ f130 f70 1"/>
                    <a:gd name="f202" fmla="*/ f131 f69 1"/>
                    <a:gd name="f203" fmla="*/ f132 f70 1"/>
                    <a:gd name="f204" fmla="*/ f133 f69 1"/>
                    <a:gd name="f205" fmla="*/ f134 f70 1"/>
                    <a:gd name="f206" fmla="*/ f135 f69 1"/>
                    <a:gd name="f207" fmla="*/ f136 f70 1"/>
                    <a:gd name="f208" fmla="*/ f137 f69 1"/>
                    <a:gd name="f209" fmla="*/ f138 f70 1"/>
                    <a:gd name="f210" fmla="*/ f139 f69 1"/>
                    <a:gd name="f211" fmla="*/ f140 f70 1"/>
                    <a:gd name="f212" fmla="*/ f141 f69 1"/>
                    <a:gd name="f213" fmla="*/ f142 f70 1"/>
                  </a:gdLst>
                  <a:ahLst/>
                  <a:cxnLst>
                    <a:cxn ang="3cd4">
                      <a:pos x="hc" y="t"/>
                    </a:cxn>
                    <a:cxn ang="0">
                      <a:pos x="r" y="vc"/>
                    </a:cxn>
                    <a:cxn ang="cd4">
                      <a:pos x="hc" y="b"/>
                    </a:cxn>
                    <a:cxn ang="cd2">
                      <a:pos x="l" y="vc"/>
                    </a:cxn>
                    <a:cxn ang="f145">
                      <a:pos x="f150" y="f149"/>
                    </a:cxn>
                    <a:cxn ang="f145">
                      <a:pos x="f146" y="f151"/>
                    </a:cxn>
                    <a:cxn ang="f145">
                      <a:pos x="f146" y="f151"/>
                    </a:cxn>
                    <a:cxn ang="f145">
                      <a:pos x="f152" y="f153"/>
                    </a:cxn>
                    <a:cxn ang="f145">
                      <a:pos x="f154" y="f155"/>
                    </a:cxn>
                    <a:cxn ang="f145">
                      <a:pos x="f156" y="f157"/>
                    </a:cxn>
                    <a:cxn ang="f145">
                      <a:pos x="f158" y="f159"/>
                    </a:cxn>
                    <a:cxn ang="f145">
                      <a:pos x="f160" y="f161"/>
                    </a:cxn>
                    <a:cxn ang="f145">
                      <a:pos x="f162" y="f163"/>
                    </a:cxn>
                    <a:cxn ang="f145">
                      <a:pos x="f164" y="f165"/>
                    </a:cxn>
                    <a:cxn ang="f145">
                      <a:pos x="f166" y="f167"/>
                    </a:cxn>
                    <a:cxn ang="f145">
                      <a:pos x="f168" y="f169"/>
                    </a:cxn>
                    <a:cxn ang="f145">
                      <a:pos x="f170" y="f171"/>
                    </a:cxn>
                    <a:cxn ang="f145">
                      <a:pos x="f172" y="f173"/>
                    </a:cxn>
                    <a:cxn ang="f145">
                      <a:pos x="f174" y="f175"/>
                    </a:cxn>
                    <a:cxn ang="f145">
                      <a:pos x="f176" y="f177"/>
                    </a:cxn>
                    <a:cxn ang="f145">
                      <a:pos x="f178" y="f179"/>
                    </a:cxn>
                    <a:cxn ang="f145">
                      <a:pos x="f180" y="f181"/>
                    </a:cxn>
                    <a:cxn ang="f145">
                      <a:pos x="f180" y="f182"/>
                    </a:cxn>
                    <a:cxn ang="f145">
                      <a:pos x="f183" y="f182"/>
                    </a:cxn>
                    <a:cxn ang="f145">
                      <a:pos x="f183" y="f182"/>
                    </a:cxn>
                    <a:cxn ang="f145">
                      <a:pos x="f184" y="f185"/>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150" y="f149"/>
                    </a:cxn>
                    <a:cxn ang="f145">
                      <a:pos x="f150" y="f149"/>
                    </a:cxn>
                  </a:cxnLst>
                  <a:rect l="f146" t="f149" r="f147" b="f148"/>
                  <a:pathLst>
                    <a:path w="615" h="1157">
                      <a:moveTo>
                        <a:pt x="f8" y="f5"/>
                      </a:moveTo>
                      <a:lnTo>
                        <a:pt x="f5" y="f9"/>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38" y="f7"/>
                      </a:lnTo>
                      <a:lnTo>
                        <a:pt x="f6" y="f7"/>
                      </a:lnTo>
                      <a:lnTo>
                        <a:pt x="f6" y="f7"/>
                      </a:lnTo>
                      <a:lnTo>
                        <a:pt x="f40" y="f41"/>
                      </a:lnTo>
                      <a:lnTo>
                        <a:pt x="f42" y="f43"/>
                      </a:lnTo>
                      <a:lnTo>
                        <a:pt x="f44" y="f45"/>
                      </a:lnTo>
                      <a:lnTo>
                        <a:pt x="f46" y="f47"/>
                      </a:lnTo>
                      <a:lnTo>
                        <a:pt x="f48" y="f49"/>
                      </a:lnTo>
                      <a:lnTo>
                        <a:pt x="f50" y="f51"/>
                      </a:lnTo>
                      <a:lnTo>
                        <a:pt x="f52" y="f53"/>
                      </a:lnTo>
                      <a:lnTo>
                        <a:pt x="f54" y="f52"/>
                      </a:lnTo>
                      <a:lnTo>
                        <a:pt x="f21" y="f55"/>
                      </a:lnTo>
                      <a:lnTo>
                        <a:pt x="f56" y="f57"/>
                      </a:lnTo>
                      <a:lnTo>
                        <a:pt x="f58" y="f59"/>
                      </a:lnTo>
                      <a:lnTo>
                        <a:pt x="f60" y="f61"/>
                      </a:lnTo>
                      <a:lnTo>
                        <a:pt x="f62" y="f63"/>
                      </a:lnTo>
                      <a:lnTo>
                        <a:pt x="f64" y="f65"/>
                      </a:lnTo>
                      <a:lnTo>
                        <a:pt x="f66" y="f67"/>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9" name="Freeform 119">
                  <a:extLst>
                    <a:ext uri="{FF2B5EF4-FFF2-40B4-BE49-F238E27FC236}">
                      <a16:creationId xmlns:a16="http://schemas.microsoft.com/office/drawing/2014/main" id="{077D2256-878C-4F7C-BD1D-E81949A39E3E}"/>
                    </a:ext>
                  </a:extLst>
                </p:cNvPr>
                <p:cNvSpPr/>
                <p:nvPr/>
              </p:nvSpPr>
              <p:spPr>
                <a:xfrm>
                  <a:off x="7305809" y="3419215"/>
                  <a:ext cx="284735" cy="284552"/>
                </a:xfrm>
                <a:custGeom>
                  <a:avLst/>
                  <a:gdLst>
                    <a:gd name="f0" fmla="val 10800000"/>
                    <a:gd name="f1" fmla="val 5400000"/>
                    <a:gd name="f2" fmla="val 180"/>
                    <a:gd name="f3" fmla="val w"/>
                    <a:gd name="f4" fmla="val h"/>
                    <a:gd name="f5" fmla="val 0"/>
                    <a:gd name="f6" fmla="val 1023"/>
                    <a:gd name="f7" fmla="val 718"/>
                    <a:gd name="f8" fmla="val 848"/>
                    <a:gd name="f9" fmla="val 983"/>
                    <a:gd name="f10" fmla="val 780"/>
                    <a:gd name="f11" fmla="val 941"/>
                    <a:gd name="f12" fmla="val 715"/>
                    <a:gd name="f13" fmla="val 898"/>
                    <a:gd name="f14" fmla="val 651"/>
                    <a:gd name="f15" fmla="val 852"/>
                    <a:gd name="f16" fmla="val 590"/>
                    <a:gd name="f17" fmla="val 806"/>
                    <a:gd name="f18" fmla="val 531"/>
                    <a:gd name="f19" fmla="val 759"/>
                    <a:gd name="f20" fmla="val 474"/>
                    <a:gd name="f21" fmla="val 709"/>
                    <a:gd name="f22" fmla="val 419"/>
                    <a:gd name="f23" fmla="val 657"/>
                    <a:gd name="f24" fmla="val 366"/>
                    <a:gd name="f25" fmla="val 604"/>
                    <a:gd name="f26" fmla="val 314"/>
                    <a:gd name="f27" fmla="val 550"/>
                    <a:gd name="f28" fmla="val 266"/>
                    <a:gd name="f29" fmla="val 493"/>
                    <a:gd name="f30" fmla="val 217"/>
                    <a:gd name="f31" fmla="val 433"/>
                    <a:gd name="f32" fmla="val 171"/>
                    <a:gd name="f33" fmla="val 372"/>
                    <a:gd name="f34" fmla="val 127"/>
                    <a:gd name="f35" fmla="val 310"/>
                    <a:gd name="f36" fmla="val 83"/>
                    <a:gd name="f37" fmla="val 244"/>
                    <a:gd name="f38" fmla="val 42"/>
                    <a:gd name="f39" fmla="val 176"/>
                    <a:gd name="f40" fmla="val 305"/>
                    <a:gd name="f41" fmla="val 55"/>
                    <a:gd name="f42" fmla="val 338"/>
                    <a:gd name="f43" fmla="val 109"/>
                    <a:gd name="f44" fmla="val 373"/>
                    <a:gd name="f45" fmla="val 162"/>
                    <a:gd name="f46" fmla="val 409"/>
                    <a:gd name="f47" fmla="val 214"/>
                    <a:gd name="f48" fmla="val 448"/>
                    <a:gd name="f49" fmla="val 264"/>
                    <a:gd name="f50" fmla="val 488"/>
                    <a:gd name="f51" fmla="val 312"/>
                    <a:gd name="f52" fmla="val 530"/>
                    <a:gd name="f53" fmla="val 361"/>
                    <a:gd name="f54" fmla="val 573"/>
                    <a:gd name="f55" fmla="val 407"/>
                    <a:gd name="f56" fmla="val 617"/>
                    <a:gd name="f57" fmla="val 451"/>
                    <a:gd name="f58" fmla="val 663"/>
                    <a:gd name="f59" fmla="val 495"/>
                    <a:gd name="f60" fmla="val 711"/>
                    <a:gd name="f61" fmla="val 536"/>
                    <a:gd name="f62" fmla="val 575"/>
                    <a:gd name="f63" fmla="val 809"/>
                    <a:gd name="f64" fmla="val 614"/>
                    <a:gd name="f65" fmla="val 861"/>
                    <a:gd name="f66" fmla="val 650"/>
                    <a:gd name="f67" fmla="val 914"/>
                    <a:gd name="f68" fmla="val 685"/>
                    <a:gd name="f69" fmla="val 968"/>
                    <a:gd name="f70" fmla="+- 0 0 -90"/>
                    <a:gd name="f71" fmla="*/ f3 1 1023"/>
                    <a:gd name="f72" fmla="*/ f4 1 1023"/>
                    <a:gd name="f73" fmla="+- f6 0 f5"/>
                    <a:gd name="f74" fmla="*/ f70 f0 1"/>
                    <a:gd name="f75" fmla="*/ f73 1 1023"/>
                    <a:gd name="f76" fmla="*/ f74 1 f2"/>
                    <a:gd name="f77" fmla="*/ 718 1 f75"/>
                    <a:gd name="f78" fmla="*/ 1023 1 f75"/>
                    <a:gd name="f79" fmla="*/ 848 1 f75"/>
                    <a:gd name="f80" fmla="*/ 983 1 f75"/>
                    <a:gd name="f81" fmla="*/ 780 1 f75"/>
                    <a:gd name="f82" fmla="*/ 941 1 f75"/>
                    <a:gd name="f83" fmla="*/ 715 1 f75"/>
                    <a:gd name="f84" fmla="*/ 898 1 f75"/>
                    <a:gd name="f85" fmla="*/ 651 1 f75"/>
                    <a:gd name="f86" fmla="*/ 852 1 f75"/>
                    <a:gd name="f87" fmla="*/ 590 1 f75"/>
                    <a:gd name="f88" fmla="*/ 806 1 f75"/>
                    <a:gd name="f89" fmla="*/ 531 1 f75"/>
                    <a:gd name="f90" fmla="*/ 759 1 f75"/>
                    <a:gd name="f91" fmla="*/ 474 1 f75"/>
                    <a:gd name="f92" fmla="*/ 709 1 f75"/>
                    <a:gd name="f93" fmla="*/ 419 1 f75"/>
                    <a:gd name="f94" fmla="*/ 657 1 f75"/>
                    <a:gd name="f95" fmla="*/ 366 1 f75"/>
                    <a:gd name="f96" fmla="*/ 604 1 f75"/>
                    <a:gd name="f97" fmla="*/ 314 1 f75"/>
                    <a:gd name="f98" fmla="*/ 550 1 f75"/>
                    <a:gd name="f99" fmla="*/ 266 1 f75"/>
                    <a:gd name="f100" fmla="*/ 493 1 f75"/>
                    <a:gd name="f101" fmla="*/ 217 1 f75"/>
                    <a:gd name="f102" fmla="*/ 433 1 f75"/>
                    <a:gd name="f103" fmla="*/ 171 1 f75"/>
                    <a:gd name="f104" fmla="*/ 372 1 f75"/>
                    <a:gd name="f105" fmla="*/ 127 1 f75"/>
                    <a:gd name="f106" fmla="*/ 310 1 f75"/>
                    <a:gd name="f107" fmla="*/ 83 1 f75"/>
                    <a:gd name="f108" fmla="*/ 244 1 f75"/>
                    <a:gd name="f109" fmla="*/ 42 1 f75"/>
                    <a:gd name="f110" fmla="*/ 176 1 f75"/>
                    <a:gd name="f111" fmla="*/ 0 1 f75"/>
                    <a:gd name="f112" fmla="*/ 305 1 f75"/>
                    <a:gd name="f113" fmla="*/ 55 1 f75"/>
                    <a:gd name="f114" fmla="*/ 338 1 f75"/>
                    <a:gd name="f115" fmla="*/ 109 1 f75"/>
                    <a:gd name="f116" fmla="*/ 373 1 f75"/>
                    <a:gd name="f117" fmla="*/ 162 1 f75"/>
                    <a:gd name="f118" fmla="*/ 409 1 f75"/>
                    <a:gd name="f119" fmla="*/ 214 1 f75"/>
                    <a:gd name="f120" fmla="*/ 448 1 f75"/>
                    <a:gd name="f121" fmla="*/ 264 1 f75"/>
                    <a:gd name="f122" fmla="*/ 488 1 f75"/>
                    <a:gd name="f123" fmla="*/ 312 1 f75"/>
                    <a:gd name="f124" fmla="*/ 530 1 f75"/>
                    <a:gd name="f125" fmla="*/ 361 1 f75"/>
                    <a:gd name="f126" fmla="*/ 573 1 f75"/>
                    <a:gd name="f127" fmla="*/ 407 1 f75"/>
                    <a:gd name="f128" fmla="*/ 617 1 f75"/>
                    <a:gd name="f129" fmla="*/ 451 1 f75"/>
                    <a:gd name="f130" fmla="*/ 663 1 f75"/>
                    <a:gd name="f131" fmla="*/ 495 1 f75"/>
                    <a:gd name="f132" fmla="*/ 711 1 f75"/>
                    <a:gd name="f133" fmla="*/ 536 1 f75"/>
                    <a:gd name="f134" fmla="*/ 575 1 f75"/>
                    <a:gd name="f135" fmla="*/ 809 1 f75"/>
                    <a:gd name="f136" fmla="*/ 614 1 f75"/>
                    <a:gd name="f137" fmla="*/ 861 1 f75"/>
                    <a:gd name="f138" fmla="*/ 650 1 f75"/>
                    <a:gd name="f139" fmla="*/ 914 1 f75"/>
                    <a:gd name="f140" fmla="*/ 685 1 f75"/>
                    <a:gd name="f141" fmla="*/ 968 1 f75"/>
                    <a:gd name="f142" fmla="*/ f6 1 f75"/>
                    <a:gd name="f143" fmla="+- f76 0 f1"/>
                    <a:gd name="f144" fmla="*/ f111 f71 1"/>
                    <a:gd name="f145" fmla="*/ f142 f71 1"/>
                    <a:gd name="f146" fmla="*/ f142 f72 1"/>
                    <a:gd name="f147" fmla="*/ f111 f72 1"/>
                    <a:gd name="f148" fmla="*/ f77 f71 1"/>
                    <a:gd name="f149" fmla="*/ f78 f72 1"/>
                    <a:gd name="f150" fmla="*/ f78 f71 1"/>
                    <a:gd name="f151" fmla="*/ f79 f72 1"/>
                    <a:gd name="f152" fmla="*/ f80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0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90 f72 1"/>
                    <a:gd name="f206" fmla="*/ f134 f71 1"/>
                    <a:gd name="f207" fmla="*/ f135 f72 1"/>
                    <a:gd name="f208" fmla="*/ f136 f71 1"/>
                    <a:gd name="f209" fmla="*/ f137 f72 1"/>
                    <a:gd name="f210" fmla="*/ f138 f71 1"/>
                    <a:gd name="f211" fmla="*/ f139 f72 1"/>
                    <a:gd name="f212" fmla="*/ f140 f71 1"/>
                    <a:gd name="f213" fmla="*/ f141 f72 1"/>
                  </a:gdLst>
                  <a:ahLst/>
                  <a:cxnLst>
                    <a:cxn ang="3cd4">
                      <a:pos x="hc" y="t"/>
                    </a:cxn>
                    <a:cxn ang="0">
                      <a:pos x="r" y="vc"/>
                    </a:cxn>
                    <a:cxn ang="cd4">
                      <a:pos x="hc" y="b"/>
                    </a:cxn>
                    <a:cxn ang="cd2">
                      <a:pos x="l" y="vc"/>
                    </a:cxn>
                    <a:cxn ang="f143">
                      <a:pos x="f148" y="f149"/>
                    </a:cxn>
                    <a:cxn ang="f143">
                      <a:pos x="f150" y="f151"/>
                    </a:cxn>
                    <a:cxn ang="f143">
                      <a:pos x="f150" y="f151"/>
                    </a:cxn>
                    <a:cxn ang="f143">
                      <a:pos x="f152" y="f153"/>
                    </a:cxn>
                    <a:cxn ang="f143">
                      <a:pos x="f154" y="f155"/>
                    </a:cxn>
                    <a:cxn ang="f143">
                      <a:pos x="f156" y="f157"/>
                    </a:cxn>
                    <a:cxn ang="f143">
                      <a:pos x="f158" y="f159"/>
                    </a:cxn>
                    <a:cxn ang="f143">
                      <a:pos x="f160" y="f161"/>
                    </a:cxn>
                    <a:cxn ang="f143">
                      <a:pos x="f162" y="f163"/>
                    </a:cxn>
                    <a:cxn ang="f143">
                      <a:pos x="f164" y="f165"/>
                    </a:cxn>
                    <a:cxn ang="f143">
                      <a:pos x="f166" y="f167"/>
                    </a:cxn>
                    <a:cxn ang="f143">
                      <a:pos x="f168" y="f169"/>
                    </a:cxn>
                    <a:cxn ang="f143">
                      <a:pos x="f170" y="f171"/>
                    </a:cxn>
                    <a:cxn ang="f143">
                      <a:pos x="f172" y="f173"/>
                    </a:cxn>
                    <a:cxn ang="f143">
                      <a:pos x="f174" y="f175"/>
                    </a:cxn>
                    <a:cxn ang="f143">
                      <a:pos x="f176" y="f177"/>
                    </a:cxn>
                    <a:cxn ang="f143">
                      <a:pos x="f178" y="f179"/>
                    </a:cxn>
                    <a:cxn ang="f143">
                      <a:pos x="f180" y="f181"/>
                    </a:cxn>
                    <a:cxn ang="f143">
                      <a:pos x="f182" y="f147"/>
                    </a:cxn>
                    <a:cxn ang="f143">
                      <a:pos x="f144" y="f183"/>
                    </a:cxn>
                    <a:cxn ang="f143">
                      <a:pos x="f144" y="f183"/>
                    </a:cxn>
                    <a:cxn ang="f143">
                      <a:pos x="f184" y="f185"/>
                    </a:cxn>
                    <a:cxn ang="f143">
                      <a:pos x="f186" y="f187"/>
                    </a:cxn>
                    <a:cxn ang="f143">
                      <a:pos x="f188" y="f189"/>
                    </a:cxn>
                    <a:cxn ang="f143">
                      <a:pos x="f190" y="f191"/>
                    </a:cxn>
                    <a:cxn ang="f143">
                      <a:pos x="f192" y="f193"/>
                    </a:cxn>
                    <a:cxn ang="f143">
                      <a:pos x="f194" y="f195"/>
                    </a:cxn>
                    <a:cxn ang="f143">
                      <a:pos x="f196" y="f197"/>
                    </a:cxn>
                    <a:cxn ang="f143">
                      <a:pos x="f198" y="f199"/>
                    </a:cxn>
                    <a:cxn ang="f143">
                      <a:pos x="f200" y="f201"/>
                    </a:cxn>
                    <a:cxn ang="f143">
                      <a:pos x="f202" y="f203"/>
                    </a:cxn>
                    <a:cxn ang="f143">
                      <a:pos x="f204" y="f205"/>
                    </a:cxn>
                    <a:cxn ang="f143">
                      <a:pos x="f206" y="f207"/>
                    </a:cxn>
                    <a:cxn ang="f143">
                      <a:pos x="f208" y="f209"/>
                    </a:cxn>
                    <a:cxn ang="f143">
                      <a:pos x="f210" y="f211"/>
                    </a:cxn>
                    <a:cxn ang="f143">
                      <a:pos x="f212" y="f213"/>
                    </a:cxn>
                    <a:cxn ang="f143">
                      <a:pos x="f148" y="f149"/>
                    </a:cxn>
                    <a:cxn ang="f143">
                      <a:pos x="f148" y="f149"/>
                    </a:cxn>
                  </a:cxnLst>
                  <a:rect l="f144" t="f147" r="f145" b="f146"/>
                  <a:pathLst>
                    <a:path w="1023" h="1023">
                      <a:moveTo>
                        <a:pt x="f7" y="f6"/>
                      </a:moveTo>
                      <a:lnTo>
                        <a:pt x="f6" y="f8"/>
                      </a:ln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5" y="f40"/>
                      </a:lnTo>
                      <a:lnTo>
                        <a:pt x="f5"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19"/>
                      </a:lnTo>
                      <a:lnTo>
                        <a:pt x="f62" y="f63"/>
                      </a:lnTo>
                      <a:lnTo>
                        <a:pt x="f64" y="f65"/>
                      </a:lnTo>
                      <a:lnTo>
                        <a:pt x="f66" y="f67"/>
                      </a:lnTo>
                      <a:lnTo>
                        <a:pt x="f68" y="f69"/>
                      </a:lnTo>
                      <a:lnTo>
                        <a:pt x="f7" y="f6"/>
                      </a:lnTo>
                      <a:lnTo>
                        <a:pt x="f7"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0" name="Freeform 120">
                  <a:extLst>
                    <a:ext uri="{FF2B5EF4-FFF2-40B4-BE49-F238E27FC236}">
                      <a16:creationId xmlns:a16="http://schemas.microsoft.com/office/drawing/2014/main" id="{957E50FE-8269-45D3-9EE2-7964CB4E7492}"/>
                    </a:ext>
                  </a:extLst>
                </p:cNvPr>
                <p:cNvSpPr/>
                <p:nvPr/>
              </p:nvSpPr>
              <p:spPr>
                <a:xfrm>
                  <a:off x="7032485" y="3332988"/>
                  <a:ext cx="322307" cy="171065"/>
                </a:xfrm>
                <a:custGeom>
                  <a:avLst/>
                  <a:gdLst>
                    <a:gd name="f0" fmla="val 10800000"/>
                    <a:gd name="f1" fmla="val 5400000"/>
                    <a:gd name="f2" fmla="val 180"/>
                    <a:gd name="f3" fmla="val w"/>
                    <a:gd name="f4" fmla="val h"/>
                    <a:gd name="f5" fmla="val 0"/>
                    <a:gd name="f6" fmla="val 1158"/>
                    <a:gd name="f7" fmla="val 615"/>
                    <a:gd name="f8" fmla="val 310"/>
                    <a:gd name="f9" fmla="val 1089"/>
                    <a:gd name="f10" fmla="val 273"/>
                    <a:gd name="f11" fmla="val 1019"/>
                    <a:gd name="f12" fmla="val 236"/>
                    <a:gd name="f13" fmla="val 951"/>
                    <a:gd name="f14" fmla="val 203"/>
                    <a:gd name="f15" fmla="val 881"/>
                    <a:gd name="f16" fmla="val 172"/>
                    <a:gd name="f17" fmla="val 812"/>
                    <a:gd name="f18" fmla="val 145"/>
                    <a:gd name="f19" fmla="val 742"/>
                    <a:gd name="f20" fmla="val 120"/>
                    <a:gd name="f21" fmla="val 671"/>
                    <a:gd name="f22" fmla="val 96"/>
                    <a:gd name="f23" fmla="val 601"/>
                    <a:gd name="f24" fmla="val 76"/>
                    <a:gd name="f25" fmla="val 528"/>
                    <a:gd name="f26" fmla="val 58"/>
                    <a:gd name="f27" fmla="val 456"/>
                    <a:gd name="f28" fmla="val 43"/>
                    <a:gd name="f29" fmla="val 384"/>
                    <a:gd name="f30" fmla="val 29"/>
                    <a:gd name="f31" fmla="val 308"/>
                    <a:gd name="f32" fmla="val 19"/>
                    <a:gd name="f33" fmla="val 233"/>
                    <a:gd name="f34" fmla="val 11"/>
                    <a:gd name="f35" fmla="val 157"/>
                    <a:gd name="f36" fmla="val 6"/>
                    <a:gd name="f37" fmla="val 79"/>
                    <a:gd name="f38" fmla="val 1"/>
                    <a:gd name="f39" fmla="val 352"/>
                    <a:gd name="f40" fmla="val 67"/>
                    <a:gd name="f41" fmla="val 353"/>
                    <a:gd name="f42" fmla="val 133"/>
                    <a:gd name="f43" fmla="val 356"/>
                    <a:gd name="f44" fmla="val 199"/>
                    <a:gd name="f45" fmla="val 362"/>
                    <a:gd name="f46" fmla="val 264"/>
                    <a:gd name="f47" fmla="val 370"/>
                    <a:gd name="f48" fmla="val 328"/>
                    <a:gd name="f49" fmla="val 380"/>
                    <a:gd name="f50" fmla="val 392"/>
                    <a:gd name="f51" fmla="val 391"/>
                    <a:gd name="f52" fmla="val 455"/>
                    <a:gd name="f53" fmla="val 405"/>
                    <a:gd name="f54" fmla="val 517"/>
                    <a:gd name="f55" fmla="val 421"/>
                    <a:gd name="f56" fmla="val 578"/>
                    <a:gd name="f57" fmla="val 438"/>
                    <a:gd name="f58" fmla="val 639"/>
                    <a:gd name="f59" fmla="val 459"/>
                    <a:gd name="f60" fmla="val 698"/>
                    <a:gd name="f61" fmla="val 480"/>
                    <a:gd name="f62" fmla="val 758"/>
                    <a:gd name="f63" fmla="val 503"/>
                    <a:gd name="f64" fmla="val 815"/>
                    <a:gd name="f65" fmla="val 872"/>
                    <a:gd name="f66" fmla="val 555"/>
                    <a:gd name="f67" fmla="val 927"/>
                    <a:gd name="f68" fmla="val 584"/>
                    <a:gd name="f69" fmla="val 982"/>
                    <a:gd name="f70" fmla="+- 0 0 -90"/>
                    <a:gd name="f71" fmla="*/ f3 1 1158"/>
                    <a:gd name="f72" fmla="*/ f4 1 615"/>
                    <a:gd name="f73" fmla="+- f7 0 f5"/>
                    <a:gd name="f74" fmla="+- f6 0 f5"/>
                    <a:gd name="f75" fmla="*/ f70 f0 1"/>
                    <a:gd name="f76" fmla="*/ f74 1 1158"/>
                    <a:gd name="f77" fmla="*/ f73 1 615"/>
                    <a:gd name="f78" fmla="*/ f75 1 f2"/>
                    <a:gd name="f79" fmla="*/ 1158 1 f76"/>
                    <a:gd name="f80" fmla="*/ 310 1 f77"/>
                    <a:gd name="f81" fmla="*/ 1089 1 f76"/>
                    <a:gd name="f82" fmla="*/ 273 1 f77"/>
                    <a:gd name="f83" fmla="*/ 1019 1 f76"/>
                    <a:gd name="f84" fmla="*/ 236 1 f77"/>
                    <a:gd name="f85" fmla="*/ 951 1 f76"/>
                    <a:gd name="f86" fmla="*/ 203 1 f77"/>
                    <a:gd name="f87" fmla="*/ 881 1 f76"/>
                    <a:gd name="f88" fmla="*/ 172 1 f77"/>
                    <a:gd name="f89" fmla="*/ 812 1 f76"/>
                    <a:gd name="f90" fmla="*/ 145 1 f77"/>
                    <a:gd name="f91" fmla="*/ 742 1 f76"/>
                    <a:gd name="f92" fmla="*/ 120 1 f77"/>
                    <a:gd name="f93" fmla="*/ 671 1 f76"/>
                    <a:gd name="f94" fmla="*/ 96 1 f77"/>
                    <a:gd name="f95" fmla="*/ 601 1 f76"/>
                    <a:gd name="f96" fmla="*/ 76 1 f77"/>
                    <a:gd name="f97" fmla="*/ 528 1 f76"/>
                    <a:gd name="f98" fmla="*/ 58 1 f77"/>
                    <a:gd name="f99" fmla="*/ 456 1 f76"/>
                    <a:gd name="f100" fmla="*/ 43 1 f77"/>
                    <a:gd name="f101" fmla="*/ 384 1 f76"/>
                    <a:gd name="f102" fmla="*/ 29 1 f77"/>
                    <a:gd name="f103" fmla="*/ 308 1 f76"/>
                    <a:gd name="f104" fmla="*/ 19 1 f77"/>
                    <a:gd name="f105" fmla="*/ 233 1 f76"/>
                    <a:gd name="f106" fmla="*/ 11 1 f77"/>
                    <a:gd name="f107" fmla="*/ 157 1 f76"/>
                    <a:gd name="f108" fmla="*/ 6 1 f77"/>
                    <a:gd name="f109" fmla="*/ 79 1 f76"/>
                    <a:gd name="f110" fmla="*/ 1 1 f77"/>
                    <a:gd name="f111" fmla="*/ 0 1 f76"/>
                    <a:gd name="f112" fmla="*/ 0 1 f77"/>
                    <a:gd name="f113" fmla="*/ 352 1 f77"/>
                    <a:gd name="f114" fmla="*/ 67 1 f76"/>
                    <a:gd name="f115" fmla="*/ 353 1 f77"/>
                    <a:gd name="f116" fmla="*/ 133 1 f76"/>
                    <a:gd name="f117" fmla="*/ 356 1 f77"/>
                    <a:gd name="f118" fmla="*/ 199 1 f76"/>
                    <a:gd name="f119" fmla="*/ 362 1 f77"/>
                    <a:gd name="f120" fmla="*/ 264 1 f76"/>
                    <a:gd name="f121" fmla="*/ 370 1 f77"/>
                    <a:gd name="f122" fmla="*/ 328 1 f76"/>
                    <a:gd name="f123" fmla="*/ 380 1 f77"/>
                    <a:gd name="f124" fmla="*/ 392 1 f76"/>
                    <a:gd name="f125" fmla="*/ 391 1 f77"/>
                    <a:gd name="f126" fmla="*/ 455 1 f76"/>
                    <a:gd name="f127" fmla="*/ 405 1 f77"/>
                    <a:gd name="f128" fmla="*/ 517 1 f76"/>
                    <a:gd name="f129" fmla="*/ 421 1 f77"/>
                    <a:gd name="f130" fmla="*/ 578 1 f76"/>
                    <a:gd name="f131" fmla="*/ 438 1 f77"/>
                    <a:gd name="f132" fmla="*/ 639 1 f76"/>
                    <a:gd name="f133" fmla="*/ 459 1 f77"/>
                    <a:gd name="f134" fmla="*/ 698 1 f76"/>
                    <a:gd name="f135" fmla="*/ 480 1 f77"/>
                    <a:gd name="f136" fmla="*/ 758 1 f76"/>
                    <a:gd name="f137" fmla="*/ 503 1 f77"/>
                    <a:gd name="f138" fmla="*/ 815 1 f76"/>
                    <a:gd name="f139" fmla="*/ 528 1 f77"/>
                    <a:gd name="f140" fmla="*/ 872 1 f76"/>
                    <a:gd name="f141" fmla="*/ 555 1 f77"/>
                    <a:gd name="f142" fmla="*/ 927 1 f76"/>
                    <a:gd name="f143" fmla="*/ 584 1 f77"/>
                    <a:gd name="f144" fmla="*/ 982 1 f76"/>
                    <a:gd name="f145" fmla="*/ 615 1 f77"/>
                    <a:gd name="f146" fmla="*/ f6 1 f76"/>
                    <a:gd name="f147" fmla="*/ f7 1 f77"/>
                    <a:gd name="f148" fmla="+- f78 0 f1"/>
                    <a:gd name="f149" fmla="*/ f111 f71 1"/>
                    <a:gd name="f150" fmla="*/ f146 f71 1"/>
                    <a:gd name="f151" fmla="*/ f147 f72 1"/>
                    <a:gd name="f152" fmla="*/ f112 f72 1"/>
                    <a:gd name="f153" fmla="*/ f79 f71 1"/>
                    <a:gd name="f154" fmla="*/ f80 f72 1"/>
                    <a:gd name="f155" fmla="*/ f81 f71 1"/>
                    <a:gd name="f156" fmla="*/ f82 f72 1"/>
                    <a:gd name="f157" fmla="*/ f83 f71 1"/>
                    <a:gd name="f158" fmla="*/ f84 f72 1"/>
                    <a:gd name="f159" fmla="*/ f85 f71 1"/>
                    <a:gd name="f160" fmla="*/ f86 f72 1"/>
                    <a:gd name="f161" fmla="*/ f87 f71 1"/>
                    <a:gd name="f162" fmla="*/ f88 f72 1"/>
                    <a:gd name="f163" fmla="*/ f89 f71 1"/>
                    <a:gd name="f164" fmla="*/ f90 f72 1"/>
                    <a:gd name="f165" fmla="*/ f91 f71 1"/>
                    <a:gd name="f166" fmla="*/ f92 f72 1"/>
                    <a:gd name="f167" fmla="*/ f93 f71 1"/>
                    <a:gd name="f168" fmla="*/ f94 f72 1"/>
                    <a:gd name="f169" fmla="*/ f95 f71 1"/>
                    <a:gd name="f170" fmla="*/ f96 f72 1"/>
                    <a:gd name="f171" fmla="*/ f97 f71 1"/>
                    <a:gd name="f172" fmla="*/ f98 f72 1"/>
                    <a:gd name="f173" fmla="*/ f99 f71 1"/>
                    <a:gd name="f174" fmla="*/ f100 f72 1"/>
                    <a:gd name="f175" fmla="*/ f101 f71 1"/>
                    <a:gd name="f176" fmla="*/ f102 f72 1"/>
                    <a:gd name="f177" fmla="*/ f103 f71 1"/>
                    <a:gd name="f178" fmla="*/ f104 f72 1"/>
                    <a:gd name="f179" fmla="*/ f105 f71 1"/>
                    <a:gd name="f180" fmla="*/ f106 f72 1"/>
                    <a:gd name="f181" fmla="*/ f107 f71 1"/>
                    <a:gd name="f182" fmla="*/ f108 f72 1"/>
                    <a:gd name="f183" fmla="*/ f109 f71 1"/>
                    <a:gd name="f184" fmla="*/ f110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52"/>
                    </a:cxn>
                    <a:cxn ang="f148">
                      <a:pos x="f149" y="f185"/>
                    </a:cxn>
                    <a:cxn ang="f148">
                      <a:pos x="f149" y="f185"/>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Lst>
                  <a:rect l="f149" t="f152" r="f150" b="f151"/>
                  <a:pathLst>
                    <a:path w="1158" h="615">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5"/>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25"/>
                      </a:lnTo>
                      <a:lnTo>
                        <a:pt x="f65" y="f66"/>
                      </a:lnTo>
                      <a:lnTo>
                        <a:pt x="f67" y="f68"/>
                      </a:lnTo>
                      <a:lnTo>
                        <a:pt x="f69" y="f7"/>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1" name="Freeform 121">
                  <a:extLst>
                    <a:ext uri="{FF2B5EF4-FFF2-40B4-BE49-F238E27FC236}">
                      <a16:creationId xmlns:a16="http://schemas.microsoft.com/office/drawing/2014/main" id="{11092D9F-EE19-479B-979A-980A4196A058}"/>
                    </a:ext>
                  </a:extLst>
                </p:cNvPr>
                <p:cNvSpPr/>
                <p:nvPr/>
              </p:nvSpPr>
              <p:spPr>
                <a:xfrm>
                  <a:off x="6710452" y="3332988"/>
                  <a:ext cx="322033" cy="171065"/>
                </a:xfrm>
                <a:custGeom>
                  <a:avLst/>
                  <a:gdLst>
                    <a:gd name="f0" fmla="val 10800000"/>
                    <a:gd name="f1" fmla="val 5400000"/>
                    <a:gd name="f2" fmla="val 180"/>
                    <a:gd name="f3" fmla="val w"/>
                    <a:gd name="f4" fmla="val h"/>
                    <a:gd name="f5" fmla="val 0"/>
                    <a:gd name="f6" fmla="val 1157"/>
                    <a:gd name="f7" fmla="val 615"/>
                    <a:gd name="f8" fmla="val 352"/>
                    <a:gd name="f9" fmla="val 1078"/>
                    <a:gd name="f10" fmla="val 1"/>
                    <a:gd name="f11" fmla="val 1001"/>
                    <a:gd name="f12" fmla="val 6"/>
                    <a:gd name="f13" fmla="val 925"/>
                    <a:gd name="f14" fmla="val 11"/>
                    <a:gd name="f15" fmla="val 848"/>
                    <a:gd name="f16" fmla="val 19"/>
                    <a:gd name="f17" fmla="val 774"/>
                    <a:gd name="f18" fmla="val 29"/>
                    <a:gd name="f19" fmla="val 701"/>
                    <a:gd name="f20" fmla="val 43"/>
                    <a:gd name="f21" fmla="val 628"/>
                    <a:gd name="f22" fmla="val 58"/>
                    <a:gd name="f23" fmla="val 557"/>
                    <a:gd name="f24" fmla="val 76"/>
                    <a:gd name="f25" fmla="val 487"/>
                    <a:gd name="f26" fmla="val 96"/>
                    <a:gd name="f27" fmla="val 416"/>
                    <a:gd name="f28" fmla="val 120"/>
                    <a:gd name="f29" fmla="val 346"/>
                    <a:gd name="f30" fmla="val 145"/>
                    <a:gd name="f31" fmla="val 277"/>
                    <a:gd name="f32" fmla="val 172"/>
                    <a:gd name="f33" fmla="val 207"/>
                    <a:gd name="f34" fmla="val 203"/>
                    <a:gd name="f35" fmla="val 138"/>
                    <a:gd name="f36" fmla="val 236"/>
                    <a:gd name="f37" fmla="val 69"/>
                    <a:gd name="f38" fmla="val 273"/>
                    <a:gd name="f39" fmla="val 310"/>
                    <a:gd name="f40" fmla="val 175"/>
                    <a:gd name="f41" fmla="val 231"/>
                    <a:gd name="f42" fmla="val 584"/>
                    <a:gd name="f43" fmla="val 286"/>
                    <a:gd name="f44" fmla="val 555"/>
                    <a:gd name="f45" fmla="val 342"/>
                    <a:gd name="f46" fmla="val 528"/>
                    <a:gd name="f47" fmla="val 400"/>
                    <a:gd name="f48" fmla="val 503"/>
                    <a:gd name="f49" fmla="val 459"/>
                    <a:gd name="f50" fmla="val 480"/>
                    <a:gd name="f51" fmla="val 519"/>
                    <a:gd name="f52" fmla="val 580"/>
                    <a:gd name="f53" fmla="val 438"/>
                    <a:gd name="f54" fmla="val 641"/>
                    <a:gd name="f55" fmla="val 421"/>
                    <a:gd name="f56" fmla="val 702"/>
                    <a:gd name="f57" fmla="val 405"/>
                    <a:gd name="f58" fmla="val 766"/>
                    <a:gd name="f59" fmla="val 391"/>
                    <a:gd name="f60" fmla="val 829"/>
                    <a:gd name="f61" fmla="val 380"/>
                    <a:gd name="f62" fmla="val 894"/>
                    <a:gd name="f63" fmla="val 370"/>
                    <a:gd name="f64" fmla="val 958"/>
                    <a:gd name="f65" fmla="val 362"/>
                    <a:gd name="f66" fmla="val 1025"/>
                    <a:gd name="f67" fmla="val 356"/>
                    <a:gd name="f68" fmla="val 1090"/>
                    <a:gd name="f69" fmla="val 353"/>
                    <a:gd name="f70" fmla="+- 0 0 -90"/>
                    <a:gd name="f71" fmla="*/ f3 1 1157"/>
                    <a:gd name="f72" fmla="*/ f4 1 615"/>
                    <a:gd name="f73" fmla="+- f7 0 f5"/>
                    <a:gd name="f74" fmla="+- f6 0 f5"/>
                    <a:gd name="f75" fmla="*/ f70 f0 1"/>
                    <a:gd name="f76" fmla="*/ f74 1 1157"/>
                    <a:gd name="f77" fmla="*/ f73 1 615"/>
                    <a:gd name="f78" fmla="*/ f75 1 f2"/>
                    <a:gd name="f79" fmla="*/ 1157 1 f76"/>
                    <a:gd name="f80" fmla="*/ 352 1 f77"/>
                    <a:gd name="f81" fmla="*/ 0 1 f77"/>
                    <a:gd name="f82" fmla="*/ 1078 1 f76"/>
                    <a:gd name="f83" fmla="*/ 1 1 f77"/>
                    <a:gd name="f84" fmla="*/ 1001 1 f76"/>
                    <a:gd name="f85" fmla="*/ 6 1 f77"/>
                    <a:gd name="f86" fmla="*/ 925 1 f76"/>
                    <a:gd name="f87" fmla="*/ 11 1 f77"/>
                    <a:gd name="f88" fmla="*/ 848 1 f76"/>
                    <a:gd name="f89" fmla="*/ 19 1 f77"/>
                    <a:gd name="f90" fmla="*/ 774 1 f76"/>
                    <a:gd name="f91" fmla="*/ 29 1 f77"/>
                    <a:gd name="f92" fmla="*/ 701 1 f76"/>
                    <a:gd name="f93" fmla="*/ 43 1 f77"/>
                    <a:gd name="f94" fmla="*/ 628 1 f76"/>
                    <a:gd name="f95" fmla="*/ 58 1 f77"/>
                    <a:gd name="f96" fmla="*/ 557 1 f76"/>
                    <a:gd name="f97" fmla="*/ 76 1 f77"/>
                    <a:gd name="f98" fmla="*/ 487 1 f76"/>
                    <a:gd name="f99" fmla="*/ 96 1 f77"/>
                    <a:gd name="f100" fmla="*/ 416 1 f76"/>
                    <a:gd name="f101" fmla="*/ 120 1 f77"/>
                    <a:gd name="f102" fmla="*/ 346 1 f76"/>
                    <a:gd name="f103" fmla="*/ 145 1 f77"/>
                    <a:gd name="f104" fmla="*/ 277 1 f76"/>
                    <a:gd name="f105" fmla="*/ 172 1 f77"/>
                    <a:gd name="f106" fmla="*/ 207 1 f76"/>
                    <a:gd name="f107" fmla="*/ 203 1 f77"/>
                    <a:gd name="f108" fmla="*/ 138 1 f76"/>
                    <a:gd name="f109" fmla="*/ 236 1 f77"/>
                    <a:gd name="f110" fmla="*/ 69 1 f76"/>
                    <a:gd name="f111" fmla="*/ 273 1 f77"/>
                    <a:gd name="f112" fmla="*/ 0 1 f76"/>
                    <a:gd name="f113" fmla="*/ 310 1 f77"/>
                    <a:gd name="f114" fmla="*/ 175 1 f76"/>
                    <a:gd name="f115" fmla="*/ 615 1 f77"/>
                    <a:gd name="f116" fmla="*/ 231 1 f76"/>
                    <a:gd name="f117" fmla="*/ 584 1 f77"/>
                    <a:gd name="f118" fmla="*/ 286 1 f76"/>
                    <a:gd name="f119" fmla="*/ 555 1 f77"/>
                    <a:gd name="f120" fmla="*/ 342 1 f76"/>
                    <a:gd name="f121" fmla="*/ 528 1 f77"/>
                    <a:gd name="f122" fmla="*/ 400 1 f76"/>
                    <a:gd name="f123" fmla="*/ 503 1 f77"/>
                    <a:gd name="f124" fmla="*/ 459 1 f76"/>
                    <a:gd name="f125" fmla="*/ 480 1 f77"/>
                    <a:gd name="f126" fmla="*/ 519 1 f76"/>
                    <a:gd name="f127" fmla="*/ 459 1 f77"/>
                    <a:gd name="f128" fmla="*/ 580 1 f76"/>
                    <a:gd name="f129" fmla="*/ 438 1 f77"/>
                    <a:gd name="f130" fmla="*/ 641 1 f76"/>
                    <a:gd name="f131" fmla="*/ 421 1 f77"/>
                    <a:gd name="f132" fmla="*/ 702 1 f76"/>
                    <a:gd name="f133" fmla="*/ 405 1 f77"/>
                    <a:gd name="f134" fmla="*/ 766 1 f76"/>
                    <a:gd name="f135" fmla="*/ 391 1 f77"/>
                    <a:gd name="f136" fmla="*/ 829 1 f76"/>
                    <a:gd name="f137" fmla="*/ 380 1 f77"/>
                    <a:gd name="f138" fmla="*/ 894 1 f76"/>
                    <a:gd name="f139" fmla="*/ 370 1 f77"/>
                    <a:gd name="f140" fmla="*/ 958 1 f76"/>
                    <a:gd name="f141" fmla="*/ 362 1 f77"/>
                    <a:gd name="f142" fmla="*/ 1025 1 f76"/>
                    <a:gd name="f143" fmla="*/ 356 1 f77"/>
                    <a:gd name="f144" fmla="*/ 1090 1 f76"/>
                    <a:gd name="f145" fmla="*/ 353 1 f77"/>
                    <a:gd name="f146" fmla="*/ f6 1 f76"/>
                    <a:gd name="f147" fmla="*/ f7 1 f77"/>
                    <a:gd name="f148" fmla="+- f78 0 f1"/>
                    <a:gd name="f149" fmla="*/ f112 f71 1"/>
                    <a:gd name="f150" fmla="*/ f146 f71 1"/>
                    <a:gd name="f151" fmla="*/ f147 f72 1"/>
                    <a:gd name="f152" fmla="*/ f81 f72 1"/>
                    <a:gd name="f153" fmla="*/ f79 f71 1"/>
                    <a:gd name="f154" fmla="*/ f80 f72 1"/>
                    <a:gd name="f155" fmla="*/ f82 f71 1"/>
                    <a:gd name="f156" fmla="*/ f83 f72 1"/>
                    <a:gd name="f157" fmla="*/ f84 f71 1"/>
                    <a:gd name="f158" fmla="*/ f85 f72 1"/>
                    <a:gd name="f159" fmla="*/ f86 f71 1"/>
                    <a:gd name="f160" fmla="*/ f87 f72 1"/>
                    <a:gd name="f161" fmla="*/ f88 f71 1"/>
                    <a:gd name="f162" fmla="*/ f89 f72 1"/>
                    <a:gd name="f163" fmla="*/ f90 f71 1"/>
                    <a:gd name="f164" fmla="*/ f91 f72 1"/>
                    <a:gd name="f165" fmla="*/ f92 f71 1"/>
                    <a:gd name="f166" fmla="*/ f93 f72 1"/>
                    <a:gd name="f167" fmla="*/ f94 f71 1"/>
                    <a:gd name="f168" fmla="*/ f95 f72 1"/>
                    <a:gd name="f169" fmla="*/ f96 f71 1"/>
                    <a:gd name="f170" fmla="*/ f97 f72 1"/>
                    <a:gd name="f171" fmla="*/ f98 f71 1"/>
                    <a:gd name="f172" fmla="*/ f99 f72 1"/>
                    <a:gd name="f173" fmla="*/ f100 f71 1"/>
                    <a:gd name="f174" fmla="*/ f101 f72 1"/>
                    <a:gd name="f175" fmla="*/ f102 f71 1"/>
                    <a:gd name="f176" fmla="*/ f103 f72 1"/>
                    <a:gd name="f177" fmla="*/ f104 f71 1"/>
                    <a:gd name="f178" fmla="*/ f105 f72 1"/>
                    <a:gd name="f179" fmla="*/ f106 f71 1"/>
                    <a:gd name="f180" fmla="*/ f107 f72 1"/>
                    <a:gd name="f181" fmla="*/ f108 f71 1"/>
                    <a:gd name="f182" fmla="*/ f109 f72 1"/>
                    <a:gd name="f183" fmla="*/ f110 f71 1"/>
                    <a:gd name="f184" fmla="*/ f111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2"/>
                    </a:cxn>
                    <a:cxn ang="f148">
                      <a:pos x="f153" y="f152"/>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85"/>
                    </a:cxn>
                    <a:cxn ang="f148">
                      <a:pos x="f186" y="f187"/>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 ang="f148">
                      <a:pos x="f153" y="f154"/>
                    </a:cxn>
                  </a:cxnLst>
                  <a:rect l="f149" t="f152" r="f150" b="f151"/>
                  <a:pathLst>
                    <a:path w="1157" h="615">
                      <a:moveTo>
                        <a:pt x="f6" y="f8"/>
                      </a:moveTo>
                      <a:lnTo>
                        <a:pt x="f6" y="f5"/>
                      </a:lnTo>
                      <a:lnTo>
                        <a:pt x="f6"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7"/>
                      </a:lnTo>
                      <a:lnTo>
                        <a:pt x="f40" y="f7"/>
                      </a:lnTo>
                      <a:lnTo>
                        <a:pt x="f41" y="f42"/>
                      </a:lnTo>
                      <a:lnTo>
                        <a:pt x="f43" y="f44"/>
                      </a:lnTo>
                      <a:lnTo>
                        <a:pt x="f45" y="f46"/>
                      </a:lnTo>
                      <a:lnTo>
                        <a:pt x="f47" y="f48"/>
                      </a:lnTo>
                      <a:lnTo>
                        <a:pt x="f49" y="f50"/>
                      </a:lnTo>
                      <a:lnTo>
                        <a:pt x="f51" y="f49"/>
                      </a:lnTo>
                      <a:lnTo>
                        <a:pt x="f52" y="f53"/>
                      </a:lnTo>
                      <a:lnTo>
                        <a:pt x="f54" y="f55"/>
                      </a:lnTo>
                      <a:lnTo>
                        <a:pt x="f56" y="f57"/>
                      </a:lnTo>
                      <a:lnTo>
                        <a:pt x="f58" y="f59"/>
                      </a:lnTo>
                      <a:lnTo>
                        <a:pt x="f60" y="f61"/>
                      </a:lnTo>
                      <a:lnTo>
                        <a:pt x="f62" y="f63"/>
                      </a:lnTo>
                      <a:lnTo>
                        <a:pt x="f64" y="f65"/>
                      </a:lnTo>
                      <a:lnTo>
                        <a:pt x="f66" y="f67"/>
                      </a:lnTo>
                      <a:lnTo>
                        <a:pt x="f68" y="f69"/>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Freeform 122">
                  <a:extLst>
                    <a:ext uri="{FF2B5EF4-FFF2-40B4-BE49-F238E27FC236}">
                      <a16:creationId xmlns:a16="http://schemas.microsoft.com/office/drawing/2014/main" id="{6E144E16-26BD-4134-B6B5-8905097F1497}"/>
                    </a:ext>
                  </a:extLst>
                </p:cNvPr>
                <p:cNvSpPr/>
                <p:nvPr/>
              </p:nvSpPr>
              <p:spPr>
                <a:xfrm>
                  <a:off x="6474710" y="3419215"/>
                  <a:ext cx="284451" cy="284552"/>
                </a:xfrm>
                <a:custGeom>
                  <a:avLst/>
                  <a:gdLst>
                    <a:gd name="f0" fmla="val 10800000"/>
                    <a:gd name="f1" fmla="val 5400000"/>
                    <a:gd name="f2" fmla="val 180"/>
                    <a:gd name="f3" fmla="val w"/>
                    <a:gd name="f4" fmla="val h"/>
                    <a:gd name="f5" fmla="val 0"/>
                    <a:gd name="f6" fmla="val 1022"/>
                    <a:gd name="f7" fmla="val 1023"/>
                    <a:gd name="f8" fmla="val 305"/>
                    <a:gd name="f9" fmla="val 847"/>
                    <a:gd name="f10" fmla="val 779"/>
                    <a:gd name="f11" fmla="val 42"/>
                    <a:gd name="f12" fmla="val 713"/>
                    <a:gd name="f13" fmla="val 83"/>
                    <a:gd name="f14" fmla="val 649"/>
                    <a:gd name="f15" fmla="val 127"/>
                    <a:gd name="f16" fmla="val 588"/>
                    <a:gd name="f17" fmla="val 171"/>
                    <a:gd name="f18" fmla="val 530"/>
                    <a:gd name="f19" fmla="val 217"/>
                    <a:gd name="f20" fmla="val 473"/>
                    <a:gd name="f21" fmla="val 266"/>
                    <a:gd name="f22" fmla="val 417"/>
                    <a:gd name="f23" fmla="val 314"/>
                    <a:gd name="f24" fmla="val 364"/>
                    <a:gd name="f25" fmla="val 366"/>
                    <a:gd name="f26" fmla="val 313"/>
                    <a:gd name="f27" fmla="val 419"/>
                    <a:gd name="f28" fmla="val 264"/>
                    <a:gd name="f29" fmla="val 474"/>
                    <a:gd name="f30" fmla="val 216"/>
                    <a:gd name="f31" fmla="val 531"/>
                    <a:gd name="f32" fmla="val 170"/>
                    <a:gd name="f33" fmla="val 590"/>
                    <a:gd name="f34" fmla="val 125"/>
                    <a:gd name="f35" fmla="val 651"/>
                    <a:gd name="f36" fmla="val 82"/>
                    <a:gd name="f37" fmla="val 715"/>
                    <a:gd name="f38" fmla="val 40"/>
                    <a:gd name="f39" fmla="val 780"/>
                    <a:gd name="f40" fmla="val 848"/>
                    <a:gd name="f41" fmla="val 303"/>
                    <a:gd name="f42" fmla="val 337"/>
                    <a:gd name="f43" fmla="val 968"/>
                    <a:gd name="f44" fmla="val 371"/>
                    <a:gd name="f45" fmla="val 914"/>
                    <a:gd name="f46" fmla="val 409"/>
                    <a:gd name="f47" fmla="val 861"/>
                    <a:gd name="f48" fmla="val 446"/>
                    <a:gd name="f49" fmla="val 809"/>
                    <a:gd name="f50" fmla="val 487"/>
                    <a:gd name="f51" fmla="val 759"/>
                    <a:gd name="f52" fmla="val 528"/>
                    <a:gd name="f53" fmla="val 711"/>
                    <a:gd name="f54" fmla="val 572"/>
                    <a:gd name="f55" fmla="val 663"/>
                    <a:gd name="f56" fmla="val 616"/>
                    <a:gd name="f57" fmla="val 617"/>
                    <a:gd name="f58" fmla="val 662"/>
                    <a:gd name="f59" fmla="val 573"/>
                    <a:gd name="f60" fmla="val 709"/>
                    <a:gd name="f61" fmla="val 758"/>
                    <a:gd name="f62" fmla="val 488"/>
                    <a:gd name="f63" fmla="val 448"/>
                    <a:gd name="f64" fmla="val 373"/>
                    <a:gd name="f65" fmla="val 966"/>
                    <a:gd name="f66" fmla="val 338"/>
                    <a:gd name="f67" fmla="+- 0 0 -90"/>
                    <a:gd name="f68" fmla="*/ f3 1 1022"/>
                    <a:gd name="f69" fmla="*/ f4 1 1023"/>
                    <a:gd name="f70" fmla="+- f7 0 f5"/>
                    <a:gd name="f71" fmla="+- f6 0 f5"/>
                    <a:gd name="f72" fmla="*/ f67 f0 1"/>
                    <a:gd name="f73" fmla="*/ f71 1 1022"/>
                    <a:gd name="f74" fmla="*/ f70 1 1023"/>
                    <a:gd name="f75" fmla="*/ f72 1 f2"/>
                    <a:gd name="f76" fmla="*/ 1022 1 f73"/>
                    <a:gd name="f77" fmla="*/ 305 1 f74"/>
                    <a:gd name="f78" fmla="*/ 847 1 f73"/>
                    <a:gd name="f79" fmla="*/ 0 1 f74"/>
                    <a:gd name="f80" fmla="*/ 779 1 f73"/>
                    <a:gd name="f81" fmla="*/ 42 1 f74"/>
                    <a:gd name="f82" fmla="*/ 713 1 f73"/>
                    <a:gd name="f83" fmla="*/ 83 1 f74"/>
                    <a:gd name="f84" fmla="*/ 649 1 f73"/>
                    <a:gd name="f85" fmla="*/ 127 1 f74"/>
                    <a:gd name="f86" fmla="*/ 588 1 f73"/>
                    <a:gd name="f87" fmla="*/ 171 1 f74"/>
                    <a:gd name="f88" fmla="*/ 530 1 f73"/>
                    <a:gd name="f89" fmla="*/ 217 1 f74"/>
                    <a:gd name="f90" fmla="*/ 473 1 f73"/>
                    <a:gd name="f91" fmla="*/ 266 1 f74"/>
                    <a:gd name="f92" fmla="*/ 417 1 f73"/>
                    <a:gd name="f93" fmla="*/ 314 1 f74"/>
                    <a:gd name="f94" fmla="*/ 364 1 f73"/>
                    <a:gd name="f95" fmla="*/ 366 1 f74"/>
                    <a:gd name="f96" fmla="*/ 313 1 f73"/>
                    <a:gd name="f97" fmla="*/ 419 1 f74"/>
                    <a:gd name="f98" fmla="*/ 264 1 f73"/>
                    <a:gd name="f99" fmla="*/ 474 1 f74"/>
                    <a:gd name="f100" fmla="*/ 216 1 f73"/>
                    <a:gd name="f101" fmla="*/ 531 1 f74"/>
                    <a:gd name="f102" fmla="*/ 170 1 f73"/>
                    <a:gd name="f103" fmla="*/ 590 1 f74"/>
                    <a:gd name="f104" fmla="*/ 125 1 f73"/>
                    <a:gd name="f105" fmla="*/ 651 1 f74"/>
                    <a:gd name="f106" fmla="*/ 82 1 f73"/>
                    <a:gd name="f107" fmla="*/ 715 1 f74"/>
                    <a:gd name="f108" fmla="*/ 40 1 f73"/>
                    <a:gd name="f109" fmla="*/ 780 1 f74"/>
                    <a:gd name="f110" fmla="*/ 0 1 f73"/>
                    <a:gd name="f111" fmla="*/ 848 1 f74"/>
                    <a:gd name="f112" fmla="*/ 303 1 f73"/>
                    <a:gd name="f113" fmla="*/ 1023 1 f74"/>
                    <a:gd name="f114" fmla="*/ 337 1 f73"/>
                    <a:gd name="f115" fmla="*/ 968 1 f74"/>
                    <a:gd name="f116" fmla="*/ 371 1 f73"/>
                    <a:gd name="f117" fmla="*/ 914 1 f74"/>
                    <a:gd name="f118" fmla="*/ 409 1 f73"/>
                    <a:gd name="f119" fmla="*/ 861 1 f74"/>
                    <a:gd name="f120" fmla="*/ 446 1 f73"/>
                    <a:gd name="f121" fmla="*/ 809 1 f74"/>
                    <a:gd name="f122" fmla="*/ 487 1 f73"/>
                    <a:gd name="f123" fmla="*/ 759 1 f74"/>
                    <a:gd name="f124" fmla="*/ 528 1 f73"/>
                    <a:gd name="f125" fmla="*/ 711 1 f74"/>
                    <a:gd name="f126" fmla="*/ 572 1 f73"/>
                    <a:gd name="f127" fmla="*/ 663 1 f74"/>
                    <a:gd name="f128" fmla="*/ 616 1 f73"/>
                    <a:gd name="f129" fmla="*/ 617 1 f74"/>
                    <a:gd name="f130" fmla="*/ 662 1 f73"/>
                    <a:gd name="f131" fmla="*/ 573 1 f74"/>
                    <a:gd name="f132" fmla="*/ 709 1 f73"/>
                    <a:gd name="f133" fmla="*/ 530 1 f74"/>
                    <a:gd name="f134" fmla="*/ 758 1 f73"/>
                    <a:gd name="f135" fmla="*/ 488 1 f74"/>
                    <a:gd name="f136" fmla="*/ 809 1 f73"/>
                    <a:gd name="f137" fmla="*/ 448 1 f74"/>
                    <a:gd name="f138" fmla="*/ 861 1 f73"/>
                    <a:gd name="f139" fmla="*/ 409 1 f74"/>
                    <a:gd name="f140" fmla="*/ 914 1 f73"/>
                    <a:gd name="f141" fmla="*/ 373 1 f74"/>
                    <a:gd name="f142" fmla="*/ 966 1 f73"/>
                    <a:gd name="f143" fmla="*/ 338 1 f74"/>
                    <a:gd name="f144" fmla="*/ f6 1 f73"/>
                    <a:gd name="f145" fmla="*/ f7 1 f74"/>
                    <a:gd name="f146" fmla="+- f75 0 f1"/>
                    <a:gd name="f147" fmla="*/ f110 f68 1"/>
                    <a:gd name="f148" fmla="*/ f144 f68 1"/>
                    <a:gd name="f149" fmla="*/ f145 f69 1"/>
                    <a:gd name="f150" fmla="*/ f79 f69 1"/>
                    <a:gd name="f151" fmla="*/ f76 f68 1"/>
                    <a:gd name="f152" fmla="*/ f77 f69 1"/>
                    <a:gd name="f153" fmla="*/ f78 f68 1"/>
                    <a:gd name="f154" fmla="*/ f80 f68 1"/>
                    <a:gd name="f155" fmla="*/ f81 f69 1"/>
                    <a:gd name="f156" fmla="*/ f82 f68 1"/>
                    <a:gd name="f157" fmla="*/ f83 f69 1"/>
                    <a:gd name="f158" fmla="*/ f84 f68 1"/>
                    <a:gd name="f159" fmla="*/ f85 f69 1"/>
                    <a:gd name="f160" fmla="*/ f86 f68 1"/>
                    <a:gd name="f161" fmla="*/ f87 f69 1"/>
                    <a:gd name="f162" fmla="*/ f88 f68 1"/>
                    <a:gd name="f163" fmla="*/ f89 f69 1"/>
                    <a:gd name="f164" fmla="*/ f90 f68 1"/>
                    <a:gd name="f165" fmla="*/ f91 f69 1"/>
                    <a:gd name="f166" fmla="*/ f92 f68 1"/>
                    <a:gd name="f167" fmla="*/ f93 f69 1"/>
                    <a:gd name="f168" fmla="*/ f94 f68 1"/>
                    <a:gd name="f169" fmla="*/ f95 f69 1"/>
                    <a:gd name="f170" fmla="*/ f96 f68 1"/>
                    <a:gd name="f171" fmla="*/ f97 f69 1"/>
                    <a:gd name="f172" fmla="*/ f98 f68 1"/>
                    <a:gd name="f173" fmla="*/ f99 f69 1"/>
                    <a:gd name="f174" fmla="*/ f100 f68 1"/>
                    <a:gd name="f175" fmla="*/ f101 f69 1"/>
                    <a:gd name="f176" fmla="*/ f102 f68 1"/>
                    <a:gd name="f177" fmla="*/ f103 f69 1"/>
                    <a:gd name="f178" fmla="*/ f104 f68 1"/>
                    <a:gd name="f179" fmla="*/ f105 f69 1"/>
                    <a:gd name="f180" fmla="*/ f106 f68 1"/>
                    <a:gd name="f181" fmla="*/ f107 f69 1"/>
                    <a:gd name="f182" fmla="*/ f108 f68 1"/>
                    <a:gd name="f183" fmla="*/ f109 f69 1"/>
                    <a:gd name="f184" fmla="*/ f111 f69 1"/>
                    <a:gd name="f185" fmla="*/ f112 f68 1"/>
                    <a:gd name="f186" fmla="*/ f113 f69 1"/>
                    <a:gd name="f187" fmla="*/ f114 f68 1"/>
                    <a:gd name="f188" fmla="*/ f115 f69 1"/>
                    <a:gd name="f189" fmla="*/ f116 f68 1"/>
                    <a:gd name="f190" fmla="*/ f117 f69 1"/>
                    <a:gd name="f191" fmla="*/ f118 f68 1"/>
                    <a:gd name="f192" fmla="*/ f119 f69 1"/>
                    <a:gd name="f193" fmla="*/ f120 f68 1"/>
                    <a:gd name="f194" fmla="*/ f121 f69 1"/>
                    <a:gd name="f195" fmla="*/ f122 f68 1"/>
                    <a:gd name="f196" fmla="*/ f123 f69 1"/>
                    <a:gd name="f197" fmla="*/ f124 f68 1"/>
                    <a:gd name="f198" fmla="*/ f125 f69 1"/>
                    <a:gd name="f199" fmla="*/ f126 f68 1"/>
                    <a:gd name="f200" fmla="*/ f127 f69 1"/>
                    <a:gd name="f201" fmla="*/ f128 f68 1"/>
                    <a:gd name="f202" fmla="*/ f129 f69 1"/>
                    <a:gd name="f203" fmla="*/ f130 f68 1"/>
                    <a:gd name="f204" fmla="*/ f131 f69 1"/>
                    <a:gd name="f205" fmla="*/ f132 f68 1"/>
                    <a:gd name="f206" fmla="*/ f133 f69 1"/>
                    <a:gd name="f207" fmla="*/ f134 f68 1"/>
                    <a:gd name="f208" fmla="*/ f135 f69 1"/>
                    <a:gd name="f209" fmla="*/ f136 f68 1"/>
                    <a:gd name="f210" fmla="*/ f137 f69 1"/>
                    <a:gd name="f211" fmla="*/ f138 f68 1"/>
                    <a:gd name="f212" fmla="*/ f139 f69 1"/>
                    <a:gd name="f213" fmla="*/ f140 f68 1"/>
                    <a:gd name="f214" fmla="*/ f141 f69 1"/>
                    <a:gd name="f215" fmla="*/ f142 f68 1"/>
                    <a:gd name="f216" fmla="*/ f143 f69 1"/>
                  </a:gdLst>
                  <a:ahLst/>
                  <a:cxnLst>
                    <a:cxn ang="3cd4">
                      <a:pos x="hc" y="t"/>
                    </a:cxn>
                    <a:cxn ang="0">
                      <a:pos x="r" y="vc"/>
                    </a:cxn>
                    <a:cxn ang="cd4">
                      <a:pos x="hc" y="b"/>
                    </a:cxn>
                    <a:cxn ang="cd2">
                      <a:pos x="l" y="vc"/>
                    </a:cxn>
                    <a:cxn ang="f146">
                      <a:pos x="f151" y="f152"/>
                    </a:cxn>
                    <a:cxn ang="f146">
                      <a:pos x="f153" y="f150"/>
                    </a:cxn>
                    <a:cxn ang="f146">
                      <a:pos x="f153" y="f150"/>
                    </a:cxn>
                    <a:cxn ang="f146">
                      <a:pos x="f154" y="f155"/>
                    </a:cxn>
                    <a:cxn ang="f146">
                      <a:pos x="f156" y="f157"/>
                    </a:cxn>
                    <a:cxn ang="f146">
                      <a:pos x="f158" y="f159"/>
                    </a:cxn>
                    <a:cxn ang="f146">
                      <a:pos x="f160" y="f161"/>
                    </a:cxn>
                    <a:cxn ang="f146">
                      <a:pos x="f162" y="f163"/>
                    </a:cxn>
                    <a:cxn ang="f146">
                      <a:pos x="f164" y="f165"/>
                    </a:cxn>
                    <a:cxn ang="f146">
                      <a:pos x="f166" y="f167"/>
                    </a:cxn>
                    <a:cxn ang="f146">
                      <a:pos x="f168" y="f169"/>
                    </a:cxn>
                    <a:cxn ang="f146">
                      <a:pos x="f170" y="f171"/>
                    </a:cxn>
                    <a:cxn ang="f146">
                      <a:pos x="f172" y="f173"/>
                    </a:cxn>
                    <a:cxn ang="f146">
                      <a:pos x="f174" y="f175"/>
                    </a:cxn>
                    <a:cxn ang="f146">
                      <a:pos x="f176" y="f177"/>
                    </a:cxn>
                    <a:cxn ang="f146">
                      <a:pos x="f178" y="f179"/>
                    </a:cxn>
                    <a:cxn ang="f146">
                      <a:pos x="f180" y="f181"/>
                    </a:cxn>
                    <a:cxn ang="f146">
                      <a:pos x="f182" y="f183"/>
                    </a:cxn>
                    <a:cxn ang="f146">
                      <a:pos x="f147" y="f184"/>
                    </a:cxn>
                    <a:cxn ang="f146">
                      <a:pos x="f185" y="f186"/>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207" y="f208"/>
                    </a:cxn>
                    <a:cxn ang="f146">
                      <a:pos x="f209" y="f210"/>
                    </a:cxn>
                    <a:cxn ang="f146">
                      <a:pos x="f211" y="f212"/>
                    </a:cxn>
                    <a:cxn ang="f146">
                      <a:pos x="f213" y="f214"/>
                    </a:cxn>
                    <a:cxn ang="f146">
                      <a:pos x="f215" y="f216"/>
                    </a:cxn>
                    <a:cxn ang="f146">
                      <a:pos x="f151" y="f152"/>
                    </a:cxn>
                    <a:cxn ang="f146">
                      <a:pos x="f151" y="f152"/>
                    </a:cxn>
                  </a:cxnLst>
                  <a:rect l="f147" t="f150" r="f148" b="f149"/>
                  <a:pathLst>
                    <a:path w="1022" h="1023">
                      <a:moveTo>
                        <a:pt x="f6" y="f8"/>
                      </a:moveTo>
                      <a:lnTo>
                        <a:pt x="f9" y="f5"/>
                      </a:ln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5" y="f40"/>
                      </a:lnTo>
                      <a:lnTo>
                        <a:pt x="f41" y="f7"/>
                      </a:lnTo>
                      <a:lnTo>
                        <a:pt x="f41" y="f7"/>
                      </a:lnTo>
                      <a:lnTo>
                        <a:pt x="f42" y="f43"/>
                      </a:lnTo>
                      <a:lnTo>
                        <a:pt x="f44" y="f45"/>
                      </a:lnTo>
                      <a:lnTo>
                        <a:pt x="f46" y="f47"/>
                      </a:lnTo>
                      <a:lnTo>
                        <a:pt x="f48" y="f49"/>
                      </a:lnTo>
                      <a:lnTo>
                        <a:pt x="f50" y="f51"/>
                      </a:lnTo>
                      <a:lnTo>
                        <a:pt x="f52" y="f53"/>
                      </a:lnTo>
                      <a:lnTo>
                        <a:pt x="f54" y="f55"/>
                      </a:lnTo>
                      <a:lnTo>
                        <a:pt x="f56" y="f57"/>
                      </a:lnTo>
                      <a:lnTo>
                        <a:pt x="f58" y="f59"/>
                      </a:lnTo>
                      <a:lnTo>
                        <a:pt x="f60" y="f18"/>
                      </a:lnTo>
                      <a:lnTo>
                        <a:pt x="f61" y="f62"/>
                      </a:lnTo>
                      <a:lnTo>
                        <a:pt x="f49" y="f63"/>
                      </a:lnTo>
                      <a:lnTo>
                        <a:pt x="f47" y="f46"/>
                      </a:lnTo>
                      <a:lnTo>
                        <a:pt x="f45" y="f64"/>
                      </a:lnTo>
                      <a:lnTo>
                        <a:pt x="f65" y="f66"/>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13" name="Group 140">
                <a:extLst>
                  <a:ext uri="{FF2B5EF4-FFF2-40B4-BE49-F238E27FC236}">
                    <a16:creationId xmlns:a16="http://schemas.microsoft.com/office/drawing/2014/main" id="{2882D7E3-4CB0-48D3-ABB2-247D52E97F7D}"/>
                  </a:ext>
                </a:extLst>
              </p:cNvPr>
              <p:cNvGrpSpPr/>
              <p:nvPr/>
            </p:nvGrpSpPr>
            <p:grpSpPr>
              <a:xfrm>
                <a:off x="6389397" y="3332988"/>
                <a:ext cx="1286450" cy="1201640"/>
                <a:chOff x="6389397" y="3332988"/>
                <a:chExt cx="1286450" cy="1201640"/>
              </a:xfrm>
            </p:grpSpPr>
            <p:sp>
              <p:nvSpPr>
                <p:cNvPr id="114" name="Freeform 59">
                  <a:extLst>
                    <a:ext uri="{FF2B5EF4-FFF2-40B4-BE49-F238E27FC236}">
                      <a16:creationId xmlns:a16="http://schemas.microsoft.com/office/drawing/2014/main" id="{F702DA20-B422-4D02-A305-BAEEF4EA879D}"/>
                    </a:ext>
                  </a:extLst>
                </p:cNvPr>
                <p:cNvSpPr/>
                <p:nvPr/>
              </p:nvSpPr>
              <p:spPr>
                <a:xfrm>
                  <a:off x="7311231" y="4458413"/>
                  <a:ext cx="47868" cy="75099"/>
                </a:xfrm>
                <a:custGeom>
                  <a:avLst/>
                  <a:gdLst>
                    <a:gd name="f0" fmla="val 10800000"/>
                    <a:gd name="f1" fmla="val 5400000"/>
                    <a:gd name="f2" fmla="val 180"/>
                    <a:gd name="f3" fmla="val w"/>
                    <a:gd name="f4" fmla="val h"/>
                    <a:gd name="f5" fmla="val 0"/>
                    <a:gd name="f6" fmla="val 172"/>
                    <a:gd name="f7" fmla="val 270"/>
                    <a:gd name="f8" fmla="val 22"/>
                    <a:gd name="f9" fmla="val 257"/>
                    <a:gd name="f10" fmla="val 150"/>
                    <a:gd name="f11" fmla="val 13"/>
                    <a:gd name="f12" fmla="+- 0 0 -90"/>
                    <a:gd name="f13" fmla="*/ f3 1 172"/>
                    <a:gd name="f14" fmla="*/ f4 1 270"/>
                    <a:gd name="f15" fmla="+- f7 0 f5"/>
                    <a:gd name="f16" fmla="+- f6 0 f5"/>
                    <a:gd name="f17" fmla="*/ f12 f0 1"/>
                    <a:gd name="f18" fmla="*/ f16 1 172"/>
                    <a:gd name="f19" fmla="*/ f15 1 270"/>
                    <a:gd name="f20" fmla="*/ f17 1 f2"/>
                    <a:gd name="f21" fmla="*/ 22 1 f18"/>
                    <a:gd name="f22" fmla="*/ 0 1 f19"/>
                    <a:gd name="f23" fmla="*/ 172 1 f18"/>
                    <a:gd name="f24" fmla="*/ 257 1 f19"/>
                    <a:gd name="f25" fmla="*/ 150 1 f18"/>
                    <a:gd name="f26" fmla="*/ 270 1 f19"/>
                    <a:gd name="f27" fmla="*/ 0 1 f18"/>
                    <a:gd name="f28" fmla="*/ 13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2" h="270">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5" name="Freeform 60">
                  <a:extLst>
                    <a:ext uri="{FF2B5EF4-FFF2-40B4-BE49-F238E27FC236}">
                      <a16:creationId xmlns:a16="http://schemas.microsoft.com/office/drawing/2014/main" id="{5025C34F-FCB4-4EA2-B5C9-436504DF7C0D}"/>
                    </a:ext>
                  </a:extLst>
                </p:cNvPr>
                <p:cNvSpPr/>
                <p:nvPr/>
              </p:nvSpPr>
              <p:spPr>
                <a:xfrm>
                  <a:off x="7376922" y="4448117"/>
                  <a:ext cx="38413" cy="48673"/>
                </a:xfrm>
                <a:custGeom>
                  <a:avLst/>
                  <a:gdLst>
                    <a:gd name="f0" fmla="val 10800000"/>
                    <a:gd name="f1" fmla="val 5400000"/>
                    <a:gd name="f2" fmla="val 180"/>
                    <a:gd name="f3" fmla="val w"/>
                    <a:gd name="f4" fmla="val h"/>
                    <a:gd name="f5" fmla="val 0"/>
                    <a:gd name="f6" fmla="val 138"/>
                    <a:gd name="f7" fmla="val 175"/>
                    <a:gd name="f8" fmla="val 21"/>
                    <a:gd name="f9" fmla="val 160"/>
                    <a:gd name="f10" fmla="val 117"/>
                    <a:gd name="f11" fmla="val 15"/>
                    <a:gd name="f12" fmla="+- 0 0 -90"/>
                    <a:gd name="f13" fmla="*/ f3 1 138"/>
                    <a:gd name="f14" fmla="*/ f4 1 175"/>
                    <a:gd name="f15" fmla="+- f7 0 f5"/>
                    <a:gd name="f16" fmla="+- f6 0 f5"/>
                    <a:gd name="f17" fmla="*/ f12 f0 1"/>
                    <a:gd name="f18" fmla="*/ f16 1 138"/>
                    <a:gd name="f19" fmla="*/ f15 1 175"/>
                    <a:gd name="f20" fmla="*/ f17 1 f2"/>
                    <a:gd name="f21" fmla="*/ 21 1 f18"/>
                    <a:gd name="f22" fmla="*/ 0 1 f19"/>
                    <a:gd name="f23" fmla="*/ 138 1 f18"/>
                    <a:gd name="f24" fmla="*/ 160 1 f19"/>
                    <a:gd name="f25" fmla="*/ 117 1 f18"/>
                    <a:gd name="f26" fmla="*/ 175 1 f19"/>
                    <a:gd name="f27" fmla="*/ 0 1 f18"/>
                    <a:gd name="f28" fmla="*/ 1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38" h="175">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6" name="Freeform 61">
                  <a:extLst>
                    <a:ext uri="{FF2B5EF4-FFF2-40B4-BE49-F238E27FC236}">
                      <a16:creationId xmlns:a16="http://schemas.microsoft.com/office/drawing/2014/main" id="{3AD40329-C559-491A-80D5-9A8D956A3C20}"/>
                    </a:ext>
                  </a:extLst>
                </p:cNvPr>
                <p:cNvSpPr/>
                <p:nvPr/>
              </p:nvSpPr>
              <p:spPr>
                <a:xfrm>
                  <a:off x="7424790" y="4409172"/>
                  <a:ext cx="42309" cy="45335"/>
                </a:xfrm>
                <a:custGeom>
                  <a:avLst/>
                  <a:gdLst>
                    <a:gd name="f0" fmla="val 10800000"/>
                    <a:gd name="f1" fmla="val 5400000"/>
                    <a:gd name="f2" fmla="val 180"/>
                    <a:gd name="f3" fmla="val w"/>
                    <a:gd name="f4" fmla="val h"/>
                    <a:gd name="f5" fmla="val 0"/>
                    <a:gd name="f6" fmla="val 152"/>
                    <a:gd name="f7" fmla="val 163"/>
                    <a:gd name="f8" fmla="val 20"/>
                    <a:gd name="f9" fmla="val 145"/>
                    <a:gd name="f10" fmla="val 134"/>
                    <a:gd name="f11" fmla="val 16"/>
                    <a:gd name="f12" fmla="+- 0 0 -90"/>
                    <a:gd name="f13" fmla="*/ f3 1 152"/>
                    <a:gd name="f14" fmla="*/ f4 1 163"/>
                    <a:gd name="f15" fmla="+- f7 0 f5"/>
                    <a:gd name="f16" fmla="+- f6 0 f5"/>
                    <a:gd name="f17" fmla="*/ f12 f0 1"/>
                    <a:gd name="f18" fmla="*/ f16 1 152"/>
                    <a:gd name="f19" fmla="*/ f15 1 163"/>
                    <a:gd name="f20" fmla="*/ f17 1 f2"/>
                    <a:gd name="f21" fmla="*/ 20 1 f18"/>
                    <a:gd name="f22" fmla="*/ 0 1 f19"/>
                    <a:gd name="f23" fmla="*/ 152 1 f18"/>
                    <a:gd name="f24" fmla="*/ 145 1 f19"/>
                    <a:gd name="f25" fmla="*/ 134 1 f18"/>
                    <a:gd name="f26" fmla="*/ 163 1 f19"/>
                    <a:gd name="f27" fmla="*/ 0 1 f18"/>
                    <a:gd name="f28" fmla="*/ 16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52" h="163">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7" name="Freeform 62">
                  <a:extLst>
                    <a:ext uri="{FF2B5EF4-FFF2-40B4-BE49-F238E27FC236}">
                      <a16:creationId xmlns:a16="http://schemas.microsoft.com/office/drawing/2014/main" id="{0D05A298-2769-482D-8DCA-ADDF9F89D77C}"/>
                    </a:ext>
                  </a:extLst>
                </p:cNvPr>
                <p:cNvSpPr/>
                <p:nvPr/>
              </p:nvSpPr>
              <p:spPr>
                <a:xfrm>
                  <a:off x="7468490" y="4364952"/>
                  <a:ext cx="45646" cy="42281"/>
                </a:xfrm>
                <a:custGeom>
                  <a:avLst/>
                  <a:gdLst>
                    <a:gd name="f0" fmla="val 10800000"/>
                    <a:gd name="f1" fmla="val 5400000"/>
                    <a:gd name="f2" fmla="val 180"/>
                    <a:gd name="f3" fmla="val w"/>
                    <a:gd name="f4" fmla="val h"/>
                    <a:gd name="f5" fmla="val 0"/>
                    <a:gd name="f6" fmla="val 164"/>
                    <a:gd name="f7" fmla="val 152"/>
                    <a:gd name="f8" fmla="val 17"/>
                    <a:gd name="f9" fmla="val 132"/>
                    <a:gd name="f10" fmla="val 148"/>
                    <a:gd name="f11" fmla="val 20"/>
                    <a:gd name="f12" fmla="+- 0 0 -90"/>
                    <a:gd name="f13" fmla="*/ f3 1 164"/>
                    <a:gd name="f14" fmla="*/ f4 1 152"/>
                    <a:gd name="f15" fmla="+- f7 0 f5"/>
                    <a:gd name="f16" fmla="+- f6 0 f5"/>
                    <a:gd name="f17" fmla="*/ f12 f0 1"/>
                    <a:gd name="f18" fmla="*/ f16 1 164"/>
                    <a:gd name="f19" fmla="*/ f15 1 152"/>
                    <a:gd name="f20" fmla="*/ f17 1 f2"/>
                    <a:gd name="f21" fmla="*/ 17 1 f18"/>
                    <a:gd name="f22" fmla="*/ 0 1 f19"/>
                    <a:gd name="f23" fmla="*/ 164 1 f18"/>
                    <a:gd name="f24" fmla="*/ 132 1 f19"/>
                    <a:gd name="f25" fmla="*/ 148 1 f18"/>
                    <a:gd name="f26" fmla="*/ 152 1 f19"/>
                    <a:gd name="f27" fmla="*/ 0 1 f18"/>
                    <a:gd name="f28" fmla="*/ 20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64" h="152">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8" name="Freeform 63">
                  <a:extLst>
                    <a:ext uri="{FF2B5EF4-FFF2-40B4-BE49-F238E27FC236}">
                      <a16:creationId xmlns:a16="http://schemas.microsoft.com/office/drawing/2014/main" id="{7462998F-6CA4-4A5B-955D-D73D503A5843}"/>
                    </a:ext>
                  </a:extLst>
                </p:cNvPr>
                <p:cNvSpPr/>
                <p:nvPr/>
              </p:nvSpPr>
              <p:spPr>
                <a:xfrm>
                  <a:off x="7507178" y="4317101"/>
                  <a:ext cx="49267" cy="37828"/>
                </a:xfrm>
                <a:custGeom>
                  <a:avLst/>
                  <a:gdLst>
                    <a:gd name="f0" fmla="val 10800000"/>
                    <a:gd name="f1" fmla="val 5400000"/>
                    <a:gd name="f2" fmla="val 180"/>
                    <a:gd name="f3" fmla="val w"/>
                    <a:gd name="f4" fmla="val h"/>
                    <a:gd name="f5" fmla="val 0"/>
                    <a:gd name="f6" fmla="val 177"/>
                    <a:gd name="f7" fmla="val 136"/>
                    <a:gd name="f8" fmla="val 16"/>
                    <a:gd name="f9" fmla="val 115"/>
                    <a:gd name="f10" fmla="val 161"/>
                    <a:gd name="f11" fmla="val 21"/>
                    <a:gd name="f12" fmla="+- 0 0 -90"/>
                    <a:gd name="f13" fmla="*/ f3 1 177"/>
                    <a:gd name="f14" fmla="*/ f4 1 136"/>
                    <a:gd name="f15" fmla="+- f7 0 f5"/>
                    <a:gd name="f16" fmla="+- f6 0 f5"/>
                    <a:gd name="f17" fmla="*/ f12 f0 1"/>
                    <a:gd name="f18" fmla="*/ f16 1 177"/>
                    <a:gd name="f19" fmla="*/ f15 1 136"/>
                    <a:gd name="f20" fmla="*/ f17 1 f2"/>
                    <a:gd name="f21" fmla="*/ 16 1 f18"/>
                    <a:gd name="f22" fmla="*/ 0 1 f19"/>
                    <a:gd name="f23" fmla="*/ 177 1 f18"/>
                    <a:gd name="f24" fmla="*/ 115 1 f19"/>
                    <a:gd name="f25" fmla="*/ 161 1 f18"/>
                    <a:gd name="f26" fmla="*/ 136 1 f19"/>
                    <a:gd name="f27" fmla="*/ 0 1 f18"/>
                    <a:gd name="f28" fmla="*/ 21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7" h="13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9" name="Freeform 64">
                  <a:extLst>
                    <a:ext uri="{FF2B5EF4-FFF2-40B4-BE49-F238E27FC236}">
                      <a16:creationId xmlns:a16="http://schemas.microsoft.com/office/drawing/2014/main" id="{187BFC95-E832-4E15-B403-A7E47A590FE3}"/>
                    </a:ext>
                  </a:extLst>
                </p:cNvPr>
                <p:cNvSpPr/>
                <p:nvPr/>
              </p:nvSpPr>
              <p:spPr>
                <a:xfrm>
                  <a:off x="7517200" y="4251466"/>
                  <a:ext cx="75428" cy="47567"/>
                </a:xfrm>
                <a:custGeom>
                  <a:avLst/>
                  <a:gdLst>
                    <a:gd name="f0" fmla="val 10800000"/>
                    <a:gd name="f1" fmla="val 5400000"/>
                    <a:gd name="f2" fmla="val 180"/>
                    <a:gd name="f3" fmla="val w"/>
                    <a:gd name="f4" fmla="val h"/>
                    <a:gd name="f5" fmla="val 0"/>
                    <a:gd name="f6" fmla="val 271"/>
                    <a:gd name="f7" fmla="val 171"/>
                    <a:gd name="f8" fmla="val 13"/>
                    <a:gd name="f9" fmla="val 148"/>
                    <a:gd name="f10" fmla="val 257"/>
                    <a:gd name="f11" fmla="val 22"/>
                    <a:gd name="f12" fmla="+- 0 0 -90"/>
                    <a:gd name="f13" fmla="*/ f3 1 271"/>
                    <a:gd name="f14" fmla="*/ f4 1 171"/>
                    <a:gd name="f15" fmla="+- f7 0 f5"/>
                    <a:gd name="f16" fmla="+- f6 0 f5"/>
                    <a:gd name="f17" fmla="*/ f12 f0 1"/>
                    <a:gd name="f18" fmla="*/ f16 1 271"/>
                    <a:gd name="f19" fmla="*/ f15 1 171"/>
                    <a:gd name="f20" fmla="*/ f17 1 f2"/>
                    <a:gd name="f21" fmla="*/ 13 1 f18"/>
                    <a:gd name="f22" fmla="*/ 0 1 f19"/>
                    <a:gd name="f23" fmla="*/ 271 1 f18"/>
                    <a:gd name="f24" fmla="*/ 148 1 f19"/>
                    <a:gd name="f25" fmla="*/ 257 1 f18"/>
                    <a:gd name="f26" fmla="*/ 171 1 f19"/>
                    <a:gd name="f27" fmla="*/ 0 1 f18"/>
                    <a:gd name="f28" fmla="*/ 22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71" h="171">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0" name="Freeform 65">
                  <a:extLst>
                    <a:ext uri="{FF2B5EF4-FFF2-40B4-BE49-F238E27FC236}">
                      <a16:creationId xmlns:a16="http://schemas.microsoft.com/office/drawing/2014/main" id="{96CF9F22-D638-4713-B0E5-923BE6CD6D3D}"/>
                    </a:ext>
                  </a:extLst>
                </p:cNvPr>
                <p:cNvSpPr/>
                <p:nvPr/>
              </p:nvSpPr>
              <p:spPr>
                <a:xfrm>
                  <a:off x="7569247" y="4210016"/>
                  <a:ext cx="53163" cy="28931"/>
                </a:xfrm>
                <a:custGeom>
                  <a:avLst/>
                  <a:gdLst>
                    <a:gd name="f0" fmla="val 10800000"/>
                    <a:gd name="f1" fmla="val 5400000"/>
                    <a:gd name="f2" fmla="val 180"/>
                    <a:gd name="f3" fmla="val w"/>
                    <a:gd name="f4" fmla="val h"/>
                    <a:gd name="f5" fmla="val 0"/>
                    <a:gd name="f6" fmla="val 191"/>
                    <a:gd name="f7" fmla="val 104"/>
                    <a:gd name="f8" fmla="val 11"/>
                    <a:gd name="f9" fmla="val 81"/>
                    <a:gd name="f10" fmla="val 182"/>
                    <a:gd name="f11" fmla="val 24"/>
                    <a:gd name="f12" fmla="+- 0 0 -90"/>
                    <a:gd name="f13" fmla="*/ f3 1 191"/>
                    <a:gd name="f14" fmla="*/ f4 1 104"/>
                    <a:gd name="f15" fmla="+- f7 0 f5"/>
                    <a:gd name="f16" fmla="+- f6 0 f5"/>
                    <a:gd name="f17" fmla="*/ f12 f0 1"/>
                    <a:gd name="f18" fmla="*/ f16 1 191"/>
                    <a:gd name="f19" fmla="*/ f15 1 104"/>
                    <a:gd name="f20" fmla="*/ f17 1 f2"/>
                    <a:gd name="f21" fmla="*/ 11 1 f18"/>
                    <a:gd name="f22" fmla="*/ 0 1 f19"/>
                    <a:gd name="f23" fmla="*/ 191 1 f18"/>
                    <a:gd name="f24" fmla="*/ 81 1 f19"/>
                    <a:gd name="f25" fmla="*/ 182 1 f18"/>
                    <a:gd name="f26" fmla="*/ 104 1 f19"/>
                    <a:gd name="f27" fmla="*/ 0 1 f18"/>
                    <a:gd name="f28" fmla="*/ 24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1" h="104">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1" name="Freeform 66">
                  <a:extLst>
                    <a:ext uri="{FF2B5EF4-FFF2-40B4-BE49-F238E27FC236}">
                      <a16:creationId xmlns:a16="http://schemas.microsoft.com/office/drawing/2014/main" id="{19EACF8B-68F9-4BFA-948B-8797D1124E85}"/>
                    </a:ext>
                  </a:extLst>
                </p:cNvPr>
                <p:cNvSpPr/>
                <p:nvPr/>
              </p:nvSpPr>
              <p:spPr>
                <a:xfrm>
                  <a:off x="7591513" y="4152436"/>
                  <a:ext cx="54553" cy="23920"/>
                </a:xfrm>
                <a:custGeom>
                  <a:avLst/>
                  <a:gdLst>
                    <a:gd name="f0" fmla="val 10800000"/>
                    <a:gd name="f1" fmla="val 5400000"/>
                    <a:gd name="f2" fmla="val 180"/>
                    <a:gd name="f3" fmla="val w"/>
                    <a:gd name="f4" fmla="val h"/>
                    <a:gd name="f5" fmla="val 0"/>
                    <a:gd name="f6" fmla="val 196"/>
                    <a:gd name="f7" fmla="val 86"/>
                    <a:gd name="f8" fmla="val 8"/>
                    <a:gd name="f9" fmla="val 61"/>
                    <a:gd name="f10" fmla="val 189"/>
                    <a:gd name="f11" fmla="val 25"/>
                    <a:gd name="f12" fmla="+- 0 0 -90"/>
                    <a:gd name="f13" fmla="*/ f3 1 196"/>
                    <a:gd name="f14" fmla="*/ f4 1 86"/>
                    <a:gd name="f15" fmla="+- f7 0 f5"/>
                    <a:gd name="f16" fmla="+- f6 0 f5"/>
                    <a:gd name="f17" fmla="*/ f12 f0 1"/>
                    <a:gd name="f18" fmla="*/ f16 1 196"/>
                    <a:gd name="f19" fmla="*/ f15 1 86"/>
                    <a:gd name="f20" fmla="*/ f17 1 f2"/>
                    <a:gd name="f21" fmla="*/ 8 1 f18"/>
                    <a:gd name="f22" fmla="*/ 0 1 f19"/>
                    <a:gd name="f23" fmla="*/ 196 1 f18"/>
                    <a:gd name="f24" fmla="*/ 61 1 f19"/>
                    <a:gd name="f25" fmla="*/ 189 1 f18"/>
                    <a:gd name="f26" fmla="*/ 8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6" h="8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2" name="Freeform 67">
                  <a:extLst>
                    <a:ext uri="{FF2B5EF4-FFF2-40B4-BE49-F238E27FC236}">
                      <a16:creationId xmlns:a16="http://schemas.microsoft.com/office/drawing/2014/main" id="{A1DA4CF6-7B55-43F2-B10D-7AC95CCB5A7E}"/>
                    </a:ext>
                  </a:extLst>
                </p:cNvPr>
                <p:cNvSpPr/>
                <p:nvPr/>
              </p:nvSpPr>
              <p:spPr>
                <a:xfrm>
                  <a:off x="7607661" y="4092909"/>
                  <a:ext cx="55385" cy="18635"/>
                </a:xfrm>
                <a:custGeom>
                  <a:avLst/>
                  <a:gdLst>
                    <a:gd name="f0" fmla="val 10800000"/>
                    <a:gd name="f1" fmla="val 5400000"/>
                    <a:gd name="f2" fmla="val 180"/>
                    <a:gd name="f3" fmla="val w"/>
                    <a:gd name="f4" fmla="val h"/>
                    <a:gd name="f5" fmla="val 0"/>
                    <a:gd name="f6" fmla="val 199"/>
                    <a:gd name="f7" fmla="val 67"/>
                    <a:gd name="f8" fmla="val 5"/>
                    <a:gd name="f9" fmla="val 42"/>
                    <a:gd name="f10" fmla="val 194"/>
                    <a:gd name="f11" fmla="val 27"/>
                    <a:gd name="f12" fmla="+- 0 0 -90"/>
                    <a:gd name="f13" fmla="*/ f3 1 199"/>
                    <a:gd name="f14" fmla="*/ f4 1 67"/>
                    <a:gd name="f15" fmla="+- f7 0 f5"/>
                    <a:gd name="f16" fmla="+- f6 0 f5"/>
                    <a:gd name="f17" fmla="*/ f12 f0 1"/>
                    <a:gd name="f18" fmla="*/ f16 1 199"/>
                    <a:gd name="f19" fmla="*/ f15 1 67"/>
                    <a:gd name="f20" fmla="*/ f17 1 f2"/>
                    <a:gd name="f21" fmla="*/ 5 1 f18"/>
                    <a:gd name="f22" fmla="*/ 0 1 f19"/>
                    <a:gd name="f23" fmla="*/ 199 1 f18"/>
                    <a:gd name="f24" fmla="*/ 42 1 f19"/>
                    <a:gd name="f25" fmla="*/ 194 1 f18"/>
                    <a:gd name="f26" fmla="*/ 67 1 f19"/>
                    <a:gd name="f27" fmla="*/ 0 1 f18"/>
                    <a:gd name="f28" fmla="*/ 27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9" h="67">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3" name="Freeform 68">
                  <a:extLst>
                    <a:ext uri="{FF2B5EF4-FFF2-40B4-BE49-F238E27FC236}">
                      <a16:creationId xmlns:a16="http://schemas.microsoft.com/office/drawing/2014/main" id="{30F4ECCA-42AF-4697-8B32-79525064475C}"/>
                    </a:ext>
                  </a:extLst>
                </p:cNvPr>
                <p:cNvSpPr/>
                <p:nvPr/>
              </p:nvSpPr>
              <p:spPr>
                <a:xfrm>
                  <a:off x="7617400" y="4032275"/>
                  <a:ext cx="55668" cy="12792"/>
                </a:xfrm>
                <a:custGeom>
                  <a:avLst/>
                  <a:gdLst>
                    <a:gd name="f0" fmla="val 10800000"/>
                    <a:gd name="f1" fmla="val 5400000"/>
                    <a:gd name="f2" fmla="val 180"/>
                    <a:gd name="f3" fmla="val w"/>
                    <a:gd name="f4" fmla="val h"/>
                    <a:gd name="f5" fmla="val 0"/>
                    <a:gd name="f6" fmla="val 200"/>
                    <a:gd name="f7" fmla="val 46"/>
                    <a:gd name="f8" fmla="val 3"/>
                    <a:gd name="f9" fmla="val 20"/>
                    <a:gd name="f10" fmla="val 197"/>
                    <a:gd name="f11" fmla="val 25"/>
                    <a:gd name="f12" fmla="+- 0 0 -90"/>
                    <a:gd name="f13" fmla="*/ f3 1 200"/>
                    <a:gd name="f14" fmla="*/ f4 1 46"/>
                    <a:gd name="f15" fmla="+- f7 0 f5"/>
                    <a:gd name="f16" fmla="+- f6 0 f5"/>
                    <a:gd name="f17" fmla="*/ f12 f0 1"/>
                    <a:gd name="f18" fmla="*/ f16 1 200"/>
                    <a:gd name="f19" fmla="*/ f15 1 46"/>
                    <a:gd name="f20" fmla="*/ f17 1 f2"/>
                    <a:gd name="f21" fmla="*/ 3 1 f18"/>
                    <a:gd name="f22" fmla="*/ 0 1 f19"/>
                    <a:gd name="f23" fmla="*/ 200 1 f18"/>
                    <a:gd name="f24" fmla="*/ 20 1 f19"/>
                    <a:gd name="f25" fmla="*/ 197 1 f18"/>
                    <a:gd name="f26" fmla="*/ 4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00" h="4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4" name="Freeform 69">
                  <a:extLst>
                    <a:ext uri="{FF2B5EF4-FFF2-40B4-BE49-F238E27FC236}">
                      <a16:creationId xmlns:a16="http://schemas.microsoft.com/office/drawing/2014/main" id="{FFC61DCF-DDA5-4F1D-B1E9-5626714D2192}"/>
                    </a:ext>
                  </a:extLst>
                </p:cNvPr>
                <p:cNvSpPr/>
                <p:nvPr/>
              </p:nvSpPr>
              <p:spPr>
                <a:xfrm>
                  <a:off x="7593186" y="3970525"/>
                  <a:ext cx="82661" cy="8622"/>
                </a:xfrm>
                <a:custGeom>
                  <a:avLst/>
                  <a:gdLst>
                    <a:gd name="f0" fmla="val 10800000"/>
                    <a:gd name="f1" fmla="val 5400000"/>
                    <a:gd name="f2" fmla="val 180"/>
                    <a:gd name="f3" fmla="val w"/>
                    <a:gd name="f4" fmla="val h"/>
                    <a:gd name="f5" fmla="val 0"/>
                    <a:gd name="f6" fmla="val 297"/>
                    <a:gd name="f7" fmla="val 31"/>
                    <a:gd name="f8" fmla="val 4"/>
                    <a:gd name="f9" fmla="val 26"/>
                    <a:gd name="f10" fmla="+- 0 0 -90"/>
                    <a:gd name="f11" fmla="*/ f3 1 297"/>
                    <a:gd name="f12" fmla="*/ f4 1 31"/>
                    <a:gd name="f13" fmla="+- f7 0 f5"/>
                    <a:gd name="f14" fmla="+- f6 0 f5"/>
                    <a:gd name="f15" fmla="*/ f10 f0 1"/>
                    <a:gd name="f16" fmla="*/ f14 1 297"/>
                    <a:gd name="f17" fmla="*/ f13 1 31"/>
                    <a:gd name="f18" fmla="*/ f15 1 f2"/>
                    <a:gd name="f19" fmla="*/ 0 1 f16"/>
                    <a:gd name="f20" fmla="*/ 4 1 f17"/>
                    <a:gd name="f21" fmla="*/ 297 1 f16"/>
                    <a:gd name="f22" fmla="*/ 0 1 f17"/>
                    <a:gd name="f23" fmla="*/ 26 1 f17"/>
                    <a:gd name="f24" fmla="*/ 31 1 f17"/>
                    <a:gd name="f25" fmla="*/ f6 1 f16"/>
                    <a:gd name="f26" fmla="*/ f7 1 f17"/>
                    <a:gd name="f27" fmla="+- f18 0 f1"/>
                    <a:gd name="f28" fmla="*/ f19 f11 1"/>
                    <a:gd name="f29" fmla="*/ f25 f11 1"/>
                    <a:gd name="f30" fmla="*/ f26 f12 1"/>
                    <a:gd name="f31" fmla="*/ f22 f12 1"/>
                    <a:gd name="f32" fmla="*/ f20 f12 1"/>
                    <a:gd name="f33" fmla="*/ f21 f11 1"/>
                    <a:gd name="f34" fmla="*/ f23 f12 1"/>
                    <a:gd name="f35" fmla="*/ f24 f12 1"/>
                  </a:gdLst>
                  <a:ahLst/>
                  <a:cxnLst>
                    <a:cxn ang="3cd4">
                      <a:pos x="hc" y="t"/>
                    </a:cxn>
                    <a:cxn ang="0">
                      <a:pos x="r" y="vc"/>
                    </a:cxn>
                    <a:cxn ang="cd4">
                      <a:pos x="hc" y="b"/>
                    </a:cxn>
                    <a:cxn ang="cd2">
                      <a:pos x="l" y="vc"/>
                    </a:cxn>
                    <a:cxn ang="f27">
                      <a:pos x="f28" y="f32"/>
                    </a:cxn>
                    <a:cxn ang="f27">
                      <a:pos x="f33" y="f31"/>
                    </a:cxn>
                    <a:cxn ang="f27">
                      <a:pos x="f33" y="f34"/>
                    </a:cxn>
                    <a:cxn ang="f27">
                      <a:pos x="f28" y="f35"/>
                    </a:cxn>
                    <a:cxn ang="f27">
                      <a:pos x="f28" y="f32"/>
                    </a:cxn>
                  </a:cxnLst>
                  <a:rect l="f28" t="f31" r="f29" b="f30"/>
                  <a:pathLst>
                    <a:path w="297" h="31">
                      <a:moveTo>
                        <a:pt x="f5" y="f8"/>
                      </a:moveTo>
                      <a:lnTo>
                        <a:pt x="f6" y="f5"/>
                      </a:lnTo>
                      <a:lnTo>
                        <a:pt x="f6" y="f9"/>
                      </a:lnTo>
                      <a:lnTo>
                        <a:pt x="f5"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5" name="Freeform 70">
                  <a:extLst>
                    <a:ext uri="{FF2B5EF4-FFF2-40B4-BE49-F238E27FC236}">
                      <a16:creationId xmlns:a16="http://schemas.microsoft.com/office/drawing/2014/main" id="{DF89957E-2CA9-43C4-9DB2-9CB25A790FF4}"/>
                    </a:ext>
                  </a:extLst>
                </p:cNvPr>
                <p:cNvSpPr/>
                <p:nvPr/>
              </p:nvSpPr>
              <p:spPr>
                <a:xfrm>
                  <a:off x="7617125" y="3903207"/>
                  <a:ext cx="55668" cy="13075"/>
                </a:xfrm>
                <a:custGeom>
                  <a:avLst/>
                  <a:gdLst>
                    <a:gd name="f0" fmla="val 10800000"/>
                    <a:gd name="f1" fmla="val 5400000"/>
                    <a:gd name="f2" fmla="val 180"/>
                    <a:gd name="f3" fmla="val w"/>
                    <a:gd name="f4" fmla="val h"/>
                    <a:gd name="f5" fmla="val 0"/>
                    <a:gd name="f6" fmla="val 200"/>
                    <a:gd name="f7" fmla="val 47"/>
                    <a:gd name="f8" fmla="val 21"/>
                    <a:gd name="f9" fmla="val 197"/>
                    <a:gd name="f10" fmla="val 27"/>
                    <a:gd name="f11" fmla="val 3"/>
                    <a:gd name="f12" fmla="+- 0 0 -90"/>
                    <a:gd name="f13" fmla="*/ f3 1 200"/>
                    <a:gd name="f14" fmla="*/ f4 1 47"/>
                    <a:gd name="f15" fmla="+- f7 0 f5"/>
                    <a:gd name="f16" fmla="+- f6 0 f5"/>
                    <a:gd name="f17" fmla="*/ f12 f0 1"/>
                    <a:gd name="f18" fmla="*/ f16 1 200"/>
                    <a:gd name="f19" fmla="*/ f15 1 47"/>
                    <a:gd name="f20" fmla="*/ f17 1 f2"/>
                    <a:gd name="f21" fmla="*/ 0 1 f18"/>
                    <a:gd name="f22" fmla="*/ 21 1 f19"/>
                    <a:gd name="f23" fmla="*/ 197 1 f18"/>
                    <a:gd name="f24" fmla="*/ 0 1 f19"/>
                    <a:gd name="f25" fmla="*/ 200 1 f18"/>
                    <a:gd name="f26" fmla="*/ 27 1 f19"/>
                    <a:gd name="f27" fmla="*/ 3 1 f18"/>
                    <a:gd name="f28" fmla="*/ 4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00" h="4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6" name="Freeform 71">
                  <a:extLst>
                    <a:ext uri="{FF2B5EF4-FFF2-40B4-BE49-F238E27FC236}">
                      <a16:creationId xmlns:a16="http://schemas.microsoft.com/office/drawing/2014/main" id="{62A642FB-8492-47EB-A409-ED34D4EE58B6}"/>
                    </a:ext>
                  </a:extLst>
                </p:cNvPr>
                <p:cNvSpPr/>
                <p:nvPr/>
              </p:nvSpPr>
              <p:spPr>
                <a:xfrm>
                  <a:off x="7607103" y="3836730"/>
                  <a:ext cx="55110" cy="18635"/>
                </a:xfrm>
                <a:custGeom>
                  <a:avLst/>
                  <a:gdLst>
                    <a:gd name="f0" fmla="val 10800000"/>
                    <a:gd name="f1" fmla="val 5400000"/>
                    <a:gd name="f2" fmla="val 180"/>
                    <a:gd name="f3" fmla="val w"/>
                    <a:gd name="f4" fmla="val h"/>
                    <a:gd name="f5" fmla="val 0"/>
                    <a:gd name="f6" fmla="val 198"/>
                    <a:gd name="f7" fmla="val 67"/>
                    <a:gd name="f8" fmla="val 42"/>
                    <a:gd name="f9" fmla="val 193"/>
                    <a:gd name="f10" fmla="val 27"/>
                    <a:gd name="f11" fmla="val 5"/>
                    <a:gd name="f12" fmla="+- 0 0 -90"/>
                    <a:gd name="f13" fmla="*/ f3 1 198"/>
                    <a:gd name="f14" fmla="*/ f4 1 67"/>
                    <a:gd name="f15" fmla="+- f7 0 f5"/>
                    <a:gd name="f16" fmla="+- f6 0 f5"/>
                    <a:gd name="f17" fmla="*/ f12 f0 1"/>
                    <a:gd name="f18" fmla="*/ f16 1 198"/>
                    <a:gd name="f19" fmla="*/ f15 1 67"/>
                    <a:gd name="f20" fmla="*/ f17 1 f2"/>
                    <a:gd name="f21" fmla="*/ 0 1 f18"/>
                    <a:gd name="f22" fmla="*/ 42 1 f19"/>
                    <a:gd name="f23" fmla="*/ 193 1 f18"/>
                    <a:gd name="f24" fmla="*/ 0 1 f19"/>
                    <a:gd name="f25" fmla="*/ 198 1 f18"/>
                    <a:gd name="f26" fmla="*/ 27 1 f19"/>
                    <a:gd name="f27" fmla="*/ 5 1 f18"/>
                    <a:gd name="f28" fmla="*/ 6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8" h="6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7" name="Freeform 72">
                  <a:extLst>
                    <a:ext uri="{FF2B5EF4-FFF2-40B4-BE49-F238E27FC236}">
                      <a16:creationId xmlns:a16="http://schemas.microsoft.com/office/drawing/2014/main" id="{BE928A59-342E-4879-8E73-EFF73F8B5C94}"/>
                    </a:ext>
                  </a:extLst>
                </p:cNvPr>
                <p:cNvSpPr/>
                <p:nvPr/>
              </p:nvSpPr>
              <p:spPr>
                <a:xfrm>
                  <a:off x="7590681" y="3772201"/>
                  <a:ext cx="54553" cy="23920"/>
                </a:xfrm>
                <a:custGeom>
                  <a:avLst/>
                  <a:gdLst>
                    <a:gd name="f0" fmla="val 10800000"/>
                    <a:gd name="f1" fmla="val 5400000"/>
                    <a:gd name="f2" fmla="val 180"/>
                    <a:gd name="f3" fmla="val w"/>
                    <a:gd name="f4" fmla="val h"/>
                    <a:gd name="f5" fmla="val 0"/>
                    <a:gd name="f6" fmla="val 196"/>
                    <a:gd name="f7" fmla="val 86"/>
                    <a:gd name="f8" fmla="val 61"/>
                    <a:gd name="f9" fmla="val 188"/>
                    <a:gd name="f10" fmla="val 24"/>
                    <a:gd name="f11" fmla="val 7"/>
                    <a:gd name="f12" fmla="+- 0 0 -90"/>
                    <a:gd name="f13" fmla="*/ f3 1 196"/>
                    <a:gd name="f14" fmla="*/ f4 1 86"/>
                    <a:gd name="f15" fmla="+- f7 0 f5"/>
                    <a:gd name="f16" fmla="+- f6 0 f5"/>
                    <a:gd name="f17" fmla="*/ f12 f0 1"/>
                    <a:gd name="f18" fmla="*/ f16 1 196"/>
                    <a:gd name="f19" fmla="*/ f15 1 86"/>
                    <a:gd name="f20" fmla="*/ f17 1 f2"/>
                    <a:gd name="f21" fmla="*/ 0 1 f18"/>
                    <a:gd name="f22" fmla="*/ 61 1 f19"/>
                    <a:gd name="f23" fmla="*/ 188 1 f18"/>
                    <a:gd name="f24" fmla="*/ 0 1 f19"/>
                    <a:gd name="f25" fmla="*/ 196 1 f18"/>
                    <a:gd name="f26" fmla="*/ 24 1 f19"/>
                    <a:gd name="f27" fmla="*/ 7 1 f18"/>
                    <a:gd name="f28" fmla="*/ 8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6" h="8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8" name="Freeform 73">
                  <a:extLst>
                    <a:ext uri="{FF2B5EF4-FFF2-40B4-BE49-F238E27FC236}">
                      <a16:creationId xmlns:a16="http://schemas.microsoft.com/office/drawing/2014/main" id="{DE685451-A81E-4491-AE1F-30B376405163}"/>
                    </a:ext>
                  </a:extLst>
                </p:cNvPr>
                <p:cNvSpPr/>
                <p:nvPr/>
              </p:nvSpPr>
              <p:spPr>
                <a:xfrm>
                  <a:off x="7567857" y="3709611"/>
                  <a:ext cx="53437" cy="29205"/>
                </a:xfrm>
                <a:custGeom>
                  <a:avLst/>
                  <a:gdLst>
                    <a:gd name="f0" fmla="val 10800000"/>
                    <a:gd name="f1" fmla="val 5400000"/>
                    <a:gd name="f2" fmla="val 180"/>
                    <a:gd name="f3" fmla="val w"/>
                    <a:gd name="f4" fmla="val h"/>
                    <a:gd name="f5" fmla="val 0"/>
                    <a:gd name="f6" fmla="val 192"/>
                    <a:gd name="f7" fmla="val 105"/>
                    <a:gd name="f8" fmla="val 81"/>
                    <a:gd name="f9" fmla="val 182"/>
                    <a:gd name="f10" fmla="val 24"/>
                    <a:gd name="f11" fmla="val 12"/>
                    <a:gd name="f12" fmla="+- 0 0 -90"/>
                    <a:gd name="f13" fmla="*/ f3 1 192"/>
                    <a:gd name="f14" fmla="*/ f4 1 105"/>
                    <a:gd name="f15" fmla="+- f7 0 f5"/>
                    <a:gd name="f16" fmla="+- f6 0 f5"/>
                    <a:gd name="f17" fmla="*/ f12 f0 1"/>
                    <a:gd name="f18" fmla="*/ f16 1 192"/>
                    <a:gd name="f19" fmla="*/ f15 1 105"/>
                    <a:gd name="f20" fmla="*/ f17 1 f2"/>
                    <a:gd name="f21" fmla="*/ 0 1 f18"/>
                    <a:gd name="f22" fmla="*/ 81 1 f19"/>
                    <a:gd name="f23" fmla="*/ 182 1 f18"/>
                    <a:gd name="f24" fmla="*/ 0 1 f19"/>
                    <a:gd name="f25" fmla="*/ 192 1 f18"/>
                    <a:gd name="f26" fmla="*/ 24 1 f19"/>
                    <a:gd name="f27" fmla="*/ 12 1 f18"/>
                    <a:gd name="f28" fmla="*/ 10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2" h="10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9" name="Freeform 74">
                  <a:extLst>
                    <a:ext uri="{FF2B5EF4-FFF2-40B4-BE49-F238E27FC236}">
                      <a16:creationId xmlns:a16="http://schemas.microsoft.com/office/drawing/2014/main" id="{1A76228C-9A0F-493A-B5F8-730DD98B3CCA}"/>
                    </a:ext>
                  </a:extLst>
                </p:cNvPr>
                <p:cNvSpPr/>
                <p:nvPr/>
              </p:nvSpPr>
              <p:spPr>
                <a:xfrm>
                  <a:off x="7515810" y="3649809"/>
                  <a:ext cx="74871" cy="47841"/>
                </a:xfrm>
                <a:custGeom>
                  <a:avLst/>
                  <a:gdLst>
                    <a:gd name="f0" fmla="val 10800000"/>
                    <a:gd name="f1" fmla="val 5400000"/>
                    <a:gd name="f2" fmla="val 180"/>
                    <a:gd name="f3" fmla="val w"/>
                    <a:gd name="f4" fmla="val h"/>
                    <a:gd name="f5" fmla="val 0"/>
                    <a:gd name="f6" fmla="val 269"/>
                    <a:gd name="f7" fmla="val 172"/>
                    <a:gd name="f8" fmla="val 150"/>
                    <a:gd name="f9" fmla="val 257"/>
                    <a:gd name="f10" fmla="val 22"/>
                    <a:gd name="f11" fmla="val 12"/>
                    <a:gd name="f12" fmla="+- 0 0 -90"/>
                    <a:gd name="f13" fmla="*/ f3 1 269"/>
                    <a:gd name="f14" fmla="*/ f4 1 172"/>
                    <a:gd name="f15" fmla="+- f7 0 f5"/>
                    <a:gd name="f16" fmla="+- f6 0 f5"/>
                    <a:gd name="f17" fmla="*/ f12 f0 1"/>
                    <a:gd name="f18" fmla="*/ f16 1 269"/>
                    <a:gd name="f19" fmla="*/ f15 1 172"/>
                    <a:gd name="f20" fmla="*/ f17 1 f2"/>
                    <a:gd name="f21" fmla="*/ 0 1 f18"/>
                    <a:gd name="f22" fmla="*/ 150 1 f19"/>
                    <a:gd name="f23" fmla="*/ 257 1 f18"/>
                    <a:gd name="f24" fmla="*/ 0 1 f19"/>
                    <a:gd name="f25" fmla="*/ 269 1 f18"/>
                    <a:gd name="f26" fmla="*/ 22 1 f19"/>
                    <a:gd name="f27" fmla="*/ 12 1 f18"/>
                    <a:gd name="f28" fmla="*/ 17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69" h="17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0" name="Freeform 75">
                  <a:extLst>
                    <a:ext uri="{FF2B5EF4-FFF2-40B4-BE49-F238E27FC236}">
                      <a16:creationId xmlns:a16="http://schemas.microsoft.com/office/drawing/2014/main" id="{A5A293FF-5051-405B-ADBC-596AFF1A0CE6}"/>
                    </a:ext>
                  </a:extLst>
                </p:cNvPr>
                <p:cNvSpPr/>
                <p:nvPr/>
              </p:nvSpPr>
              <p:spPr>
                <a:xfrm>
                  <a:off x="7505788" y="3593902"/>
                  <a:ext cx="48710" cy="38103"/>
                </a:xfrm>
                <a:custGeom>
                  <a:avLst/>
                  <a:gdLst>
                    <a:gd name="f0" fmla="val 10800000"/>
                    <a:gd name="f1" fmla="val 5400000"/>
                    <a:gd name="f2" fmla="val 180"/>
                    <a:gd name="f3" fmla="val w"/>
                    <a:gd name="f4" fmla="val h"/>
                    <a:gd name="f5" fmla="val 0"/>
                    <a:gd name="f6" fmla="val 175"/>
                    <a:gd name="f7" fmla="val 137"/>
                    <a:gd name="f8" fmla="val 116"/>
                    <a:gd name="f9" fmla="val 159"/>
                    <a:gd name="f10" fmla="val 20"/>
                    <a:gd name="f11" fmla="val 15"/>
                    <a:gd name="f12" fmla="+- 0 0 -90"/>
                    <a:gd name="f13" fmla="*/ f3 1 175"/>
                    <a:gd name="f14" fmla="*/ f4 1 137"/>
                    <a:gd name="f15" fmla="+- f7 0 f5"/>
                    <a:gd name="f16" fmla="+- f6 0 f5"/>
                    <a:gd name="f17" fmla="*/ f12 f0 1"/>
                    <a:gd name="f18" fmla="*/ f16 1 175"/>
                    <a:gd name="f19" fmla="*/ f15 1 137"/>
                    <a:gd name="f20" fmla="*/ f17 1 f2"/>
                    <a:gd name="f21" fmla="*/ 0 1 f18"/>
                    <a:gd name="f22" fmla="*/ 116 1 f19"/>
                    <a:gd name="f23" fmla="*/ 159 1 f18"/>
                    <a:gd name="f24" fmla="*/ 0 1 f19"/>
                    <a:gd name="f25" fmla="*/ 175 1 f18"/>
                    <a:gd name="f26" fmla="*/ 20 1 f19"/>
                    <a:gd name="f27" fmla="*/ 15 1 f18"/>
                    <a:gd name="f28" fmla="*/ 13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5" h="13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1" name="Freeform 76">
                  <a:extLst>
                    <a:ext uri="{FF2B5EF4-FFF2-40B4-BE49-F238E27FC236}">
                      <a16:creationId xmlns:a16="http://schemas.microsoft.com/office/drawing/2014/main" id="{11CAEB81-5D04-40BE-8624-05F9A2FC17DE}"/>
                    </a:ext>
                  </a:extLst>
                </p:cNvPr>
                <p:cNvSpPr/>
                <p:nvPr/>
              </p:nvSpPr>
              <p:spPr>
                <a:xfrm>
                  <a:off x="7466542" y="3541882"/>
                  <a:ext cx="45646" cy="42281"/>
                </a:xfrm>
                <a:custGeom>
                  <a:avLst/>
                  <a:gdLst>
                    <a:gd name="f0" fmla="val 10800000"/>
                    <a:gd name="f1" fmla="val 5400000"/>
                    <a:gd name="f2" fmla="val 180"/>
                    <a:gd name="f3" fmla="val w"/>
                    <a:gd name="f4" fmla="val h"/>
                    <a:gd name="f5" fmla="val 0"/>
                    <a:gd name="f6" fmla="val 164"/>
                    <a:gd name="f7" fmla="val 152"/>
                    <a:gd name="f8" fmla="val 132"/>
                    <a:gd name="f9" fmla="val 146"/>
                    <a:gd name="f10" fmla="val 19"/>
                    <a:gd name="f11" fmla="val 17"/>
                    <a:gd name="f12" fmla="+- 0 0 -90"/>
                    <a:gd name="f13" fmla="*/ f3 1 164"/>
                    <a:gd name="f14" fmla="*/ f4 1 152"/>
                    <a:gd name="f15" fmla="+- f7 0 f5"/>
                    <a:gd name="f16" fmla="+- f6 0 f5"/>
                    <a:gd name="f17" fmla="*/ f12 f0 1"/>
                    <a:gd name="f18" fmla="*/ f16 1 164"/>
                    <a:gd name="f19" fmla="*/ f15 1 152"/>
                    <a:gd name="f20" fmla="*/ f17 1 f2"/>
                    <a:gd name="f21" fmla="*/ 0 1 f18"/>
                    <a:gd name="f22" fmla="*/ 132 1 f19"/>
                    <a:gd name="f23" fmla="*/ 146 1 f18"/>
                    <a:gd name="f24" fmla="*/ 0 1 f19"/>
                    <a:gd name="f25" fmla="*/ 164 1 f18"/>
                    <a:gd name="f26" fmla="*/ 19 1 f19"/>
                    <a:gd name="f27" fmla="*/ 17 1 f18"/>
                    <a:gd name="f28" fmla="*/ 15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64" h="15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2" name="Freeform 77">
                  <a:extLst>
                    <a:ext uri="{FF2B5EF4-FFF2-40B4-BE49-F238E27FC236}">
                      <a16:creationId xmlns:a16="http://schemas.microsoft.com/office/drawing/2014/main" id="{58DA5E55-D527-486C-A4C4-CC5116156B10}"/>
                    </a:ext>
                  </a:extLst>
                </p:cNvPr>
                <p:cNvSpPr/>
                <p:nvPr/>
              </p:nvSpPr>
              <p:spPr>
                <a:xfrm>
                  <a:off x="7422568" y="3494882"/>
                  <a:ext cx="42025" cy="45619"/>
                </a:xfrm>
                <a:custGeom>
                  <a:avLst/>
                  <a:gdLst>
                    <a:gd name="f0" fmla="val 10800000"/>
                    <a:gd name="f1" fmla="val 5400000"/>
                    <a:gd name="f2" fmla="val 180"/>
                    <a:gd name="f3" fmla="val w"/>
                    <a:gd name="f4" fmla="val h"/>
                    <a:gd name="f5" fmla="val 0"/>
                    <a:gd name="f6" fmla="val 151"/>
                    <a:gd name="f7" fmla="val 164"/>
                    <a:gd name="f8" fmla="val 147"/>
                    <a:gd name="f9" fmla="val 132"/>
                    <a:gd name="f10" fmla="val 17"/>
                    <a:gd name="f11" fmla="val 19"/>
                    <a:gd name="f12" fmla="+- 0 0 -90"/>
                    <a:gd name="f13" fmla="*/ f3 1 151"/>
                    <a:gd name="f14" fmla="*/ f4 1 164"/>
                    <a:gd name="f15" fmla="+- f7 0 f5"/>
                    <a:gd name="f16" fmla="+- f6 0 f5"/>
                    <a:gd name="f17" fmla="*/ f12 f0 1"/>
                    <a:gd name="f18" fmla="*/ f16 1 151"/>
                    <a:gd name="f19" fmla="*/ f15 1 164"/>
                    <a:gd name="f20" fmla="*/ f17 1 f2"/>
                    <a:gd name="f21" fmla="*/ 0 1 f18"/>
                    <a:gd name="f22" fmla="*/ 147 1 f19"/>
                    <a:gd name="f23" fmla="*/ 132 1 f18"/>
                    <a:gd name="f24" fmla="*/ 0 1 f19"/>
                    <a:gd name="f25" fmla="*/ 151 1 f18"/>
                    <a:gd name="f26" fmla="*/ 17 1 f19"/>
                    <a:gd name="f27" fmla="*/ 19 1 f18"/>
                    <a:gd name="f28" fmla="*/ 164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51" h="164">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3" name="Freeform 78">
                  <a:extLst>
                    <a:ext uri="{FF2B5EF4-FFF2-40B4-BE49-F238E27FC236}">
                      <a16:creationId xmlns:a16="http://schemas.microsoft.com/office/drawing/2014/main" id="{A6A31123-19E2-4855-815A-C07121B2C0BD}"/>
                    </a:ext>
                  </a:extLst>
                </p:cNvPr>
                <p:cNvSpPr/>
                <p:nvPr/>
              </p:nvSpPr>
              <p:spPr>
                <a:xfrm>
                  <a:off x="7374700" y="3452874"/>
                  <a:ext cx="37856" cy="48673"/>
                </a:xfrm>
                <a:custGeom>
                  <a:avLst/>
                  <a:gdLst>
                    <a:gd name="f0" fmla="val 10800000"/>
                    <a:gd name="f1" fmla="val 5400000"/>
                    <a:gd name="f2" fmla="val 180"/>
                    <a:gd name="f3" fmla="val w"/>
                    <a:gd name="f4" fmla="val h"/>
                    <a:gd name="f5" fmla="val 0"/>
                    <a:gd name="f6" fmla="val 136"/>
                    <a:gd name="f7" fmla="val 175"/>
                    <a:gd name="f8" fmla="val 159"/>
                    <a:gd name="f9" fmla="val 115"/>
                    <a:gd name="f10" fmla="val 15"/>
                    <a:gd name="f11" fmla="val 21"/>
                    <a:gd name="f12" fmla="+- 0 0 -90"/>
                    <a:gd name="f13" fmla="*/ f3 1 136"/>
                    <a:gd name="f14" fmla="*/ f4 1 175"/>
                    <a:gd name="f15" fmla="+- f7 0 f5"/>
                    <a:gd name="f16" fmla="+- f6 0 f5"/>
                    <a:gd name="f17" fmla="*/ f12 f0 1"/>
                    <a:gd name="f18" fmla="*/ f16 1 136"/>
                    <a:gd name="f19" fmla="*/ f15 1 175"/>
                    <a:gd name="f20" fmla="*/ f17 1 f2"/>
                    <a:gd name="f21" fmla="*/ 0 1 f18"/>
                    <a:gd name="f22" fmla="*/ 159 1 f19"/>
                    <a:gd name="f23" fmla="*/ 115 1 f18"/>
                    <a:gd name="f24" fmla="*/ 0 1 f19"/>
                    <a:gd name="f25" fmla="*/ 136 1 f18"/>
                    <a:gd name="f26" fmla="*/ 15 1 f19"/>
                    <a:gd name="f27" fmla="*/ 21 1 f18"/>
                    <a:gd name="f28" fmla="*/ 17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36" h="17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4" name="Freeform 79">
                  <a:extLst>
                    <a:ext uri="{FF2B5EF4-FFF2-40B4-BE49-F238E27FC236}">
                      <a16:creationId xmlns:a16="http://schemas.microsoft.com/office/drawing/2014/main" id="{5743B4DC-6CC4-4C6C-BE6D-23B5306842ED}"/>
                    </a:ext>
                  </a:extLst>
                </p:cNvPr>
                <p:cNvSpPr/>
                <p:nvPr/>
              </p:nvSpPr>
              <p:spPr>
                <a:xfrm>
                  <a:off x="7309009" y="3416436"/>
                  <a:ext cx="47320" cy="75383"/>
                </a:xfrm>
                <a:custGeom>
                  <a:avLst/>
                  <a:gdLst>
                    <a:gd name="f0" fmla="val 10800000"/>
                    <a:gd name="f1" fmla="val 5400000"/>
                    <a:gd name="f2" fmla="val 180"/>
                    <a:gd name="f3" fmla="val w"/>
                    <a:gd name="f4" fmla="val h"/>
                    <a:gd name="f5" fmla="val 0"/>
                    <a:gd name="f6" fmla="val 170"/>
                    <a:gd name="f7" fmla="val 271"/>
                    <a:gd name="f8" fmla="val 258"/>
                    <a:gd name="f9" fmla="val 148"/>
                    <a:gd name="f10" fmla="val 13"/>
                    <a:gd name="f11" fmla="val 22"/>
                    <a:gd name="f12" fmla="+- 0 0 -90"/>
                    <a:gd name="f13" fmla="*/ f3 1 170"/>
                    <a:gd name="f14" fmla="*/ f4 1 271"/>
                    <a:gd name="f15" fmla="+- f7 0 f5"/>
                    <a:gd name="f16" fmla="+- f6 0 f5"/>
                    <a:gd name="f17" fmla="*/ f12 f0 1"/>
                    <a:gd name="f18" fmla="*/ f16 1 170"/>
                    <a:gd name="f19" fmla="*/ f15 1 271"/>
                    <a:gd name="f20" fmla="*/ f17 1 f2"/>
                    <a:gd name="f21" fmla="*/ 0 1 f18"/>
                    <a:gd name="f22" fmla="*/ 258 1 f19"/>
                    <a:gd name="f23" fmla="*/ 148 1 f18"/>
                    <a:gd name="f24" fmla="*/ 0 1 f19"/>
                    <a:gd name="f25" fmla="*/ 170 1 f18"/>
                    <a:gd name="f26" fmla="*/ 13 1 f19"/>
                    <a:gd name="f27" fmla="*/ 22 1 f18"/>
                    <a:gd name="f28" fmla="*/ 27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0" h="27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5" name="Freeform 80">
                  <a:extLst>
                    <a:ext uri="{FF2B5EF4-FFF2-40B4-BE49-F238E27FC236}">
                      <a16:creationId xmlns:a16="http://schemas.microsoft.com/office/drawing/2014/main" id="{65139167-8B2D-4872-9BE1-7C9B097C89E3}"/>
                    </a:ext>
                  </a:extLst>
                </p:cNvPr>
                <p:cNvSpPr/>
                <p:nvPr/>
              </p:nvSpPr>
              <p:spPr>
                <a:xfrm>
                  <a:off x="7267541" y="3386398"/>
                  <a:ext cx="28949" cy="53126"/>
                </a:xfrm>
                <a:custGeom>
                  <a:avLst/>
                  <a:gdLst>
                    <a:gd name="f0" fmla="val 10800000"/>
                    <a:gd name="f1" fmla="val 5400000"/>
                    <a:gd name="f2" fmla="val 180"/>
                    <a:gd name="f3" fmla="val w"/>
                    <a:gd name="f4" fmla="val h"/>
                    <a:gd name="f5" fmla="val 0"/>
                    <a:gd name="f6" fmla="val 104"/>
                    <a:gd name="f7" fmla="val 191"/>
                    <a:gd name="f8" fmla="val 182"/>
                    <a:gd name="f9" fmla="val 81"/>
                    <a:gd name="f10" fmla="val 11"/>
                    <a:gd name="f11" fmla="val 24"/>
                    <a:gd name="f12" fmla="+- 0 0 -90"/>
                    <a:gd name="f13" fmla="*/ f3 1 104"/>
                    <a:gd name="f14" fmla="*/ f4 1 191"/>
                    <a:gd name="f15" fmla="+- f7 0 f5"/>
                    <a:gd name="f16" fmla="+- f6 0 f5"/>
                    <a:gd name="f17" fmla="*/ f12 f0 1"/>
                    <a:gd name="f18" fmla="*/ f16 1 104"/>
                    <a:gd name="f19" fmla="*/ f15 1 191"/>
                    <a:gd name="f20" fmla="*/ f17 1 f2"/>
                    <a:gd name="f21" fmla="*/ 0 1 f18"/>
                    <a:gd name="f22" fmla="*/ 182 1 f19"/>
                    <a:gd name="f23" fmla="*/ 81 1 f18"/>
                    <a:gd name="f24" fmla="*/ 0 1 f19"/>
                    <a:gd name="f25" fmla="*/ 104 1 f18"/>
                    <a:gd name="f26" fmla="*/ 11 1 f19"/>
                    <a:gd name="f27" fmla="*/ 24 1 f18"/>
                    <a:gd name="f28" fmla="*/ 19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04" h="19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6" name="Freeform 81">
                  <a:extLst>
                    <a:ext uri="{FF2B5EF4-FFF2-40B4-BE49-F238E27FC236}">
                      <a16:creationId xmlns:a16="http://schemas.microsoft.com/office/drawing/2014/main" id="{BC16B828-6CAB-4F60-BDAF-59700A6D23F6}"/>
                    </a:ext>
                  </a:extLst>
                </p:cNvPr>
                <p:cNvSpPr/>
                <p:nvPr/>
              </p:nvSpPr>
              <p:spPr>
                <a:xfrm>
                  <a:off x="7209925" y="3362751"/>
                  <a:ext cx="23655" cy="54516"/>
                </a:xfrm>
                <a:custGeom>
                  <a:avLst/>
                  <a:gdLst>
                    <a:gd name="f0" fmla="val 10800000"/>
                    <a:gd name="f1" fmla="val 5400000"/>
                    <a:gd name="f2" fmla="val 180"/>
                    <a:gd name="f3" fmla="val w"/>
                    <a:gd name="f4" fmla="val h"/>
                    <a:gd name="f5" fmla="val 0"/>
                    <a:gd name="f6" fmla="val 85"/>
                    <a:gd name="f7" fmla="val 196"/>
                    <a:gd name="f8" fmla="val 189"/>
                    <a:gd name="f9" fmla="val 61"/>
                    <a:gd name="f10" fmla="val 8"/>
                    <a:gd name="f11" fmla="val 25"/>
                    <a:gd name="f12" fmla="+- 0 0 -90"/>
                    <a:gd name="f13" fmla="*/ f3 1 85"/>
                    <a:gd name="f14" fmla="*/ f4 1 196"/>
                    <a:gd name="f15" fmla="+- f7 0 f5"/>
                    <a:gd name="f16" fmla="+- f6 0 f5"/>
                    <a:gd name="f17" fmla="*/ f12 f0 1"/>
                    <a:gd name="f18" fmla="*/ f16 1 85"/>
                    <a:gd name="f19" fmla="*/ f15 1 196"/>
                    <a:gd name="f20" fmla="*/ f17 1 f2"/>
                    <a:gd name="f21" fmla="*/ 0 1 f18"/>
                    <a:gd name="f22" fmla="*/ 189 1 f19"/>
                    <a:gd name="f23" fmla="*/ 61 1 f18"/>
                    <a:gd name="f24" fmla="*/ 0 1 f19"/>
                    <a:gd name="f25" fmla="*/ 85 1 f18"/>
                    <a:gd name="f26" fmla="*/ 8 1 f19"/>
                    <a:gd name="f27" fmla="*/ 25 1 f18"/>
                    <a:gd name="f28" fmla="*/ 19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85" h="19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7" name="Freeform 82">
                  <a:extLst>
                    <a:ext uri="{FF2B5EF4-FFF2-40B4-BE49-F238E27FC236}">
                      <a16:creationId xmlns:a16="http://schemas.microsoft.com/office/drawing/2014/main" id="{E71DE955-42D0-44C1-AC1D-E29D22E286B5}"/>
                    </a:ext>
                  </a:extLst>
                </p:cNvPr>
                <p:cNvSpPr/>
                <p:nvPr/>
              </p:nvSpPr>
              <p:spPr>
                <a:xfrm>
                  <a:off x="7150361" y="3345789"/>
                  <a:ext cx="18095" cy="55632"/>
                </a:xfrm>
                <a:custGeom>
                  <a:avLst/>
                  <a:gdLst>
                    <a:gd name="f0" fmla="val 10800000"/>
                    <a:gd name="f1" fmla="val 5400000"/>
                    <a:gd name="f2" fmla="val 180"/>
                    <a:gd name="f3" fmla="val w"/>
                    <a:gd name="f4" fmla="val h"/>
                    <a:gd name="f5" fmla="val 0"/>
                    <a:gd name="f6" fmla="val 65"/>
                    <a:gd name="f7" fmla="val 200"/>
                    <a:gd name="f8" fmla="val 194"/>
                    <a:gd name="f9" fmla="val 40"/>
                    <a:gd name="f10" fmla="val 5"/>
                    <a:gd name="f11" fmla="val 25"/>
                    <a:gd name="f12" fmla="+- 0 0 -90"/>
                    <a:gd name="f13" fmla="*/ f3 1 65"/>
                    <a:gd name="f14" fmla="*/ f4 1 200"/>
                    <a:gd name="f15" fmla="+- f7 0 f5"/>
                    <a:gd name="f16" fmla="+- f6 0 f5"/>
                    <a:gd name="f17" fmla="*/ f12 f0 1"/>
                    <a:gd name="f18" fmla="*/ f16 1 65"/>
                    <a:gd name="f19" fmla="*/ f15 1 200"/>
                    <a:gd name="f20" fmla="*/ f17 1 f2"/>
                    <a:gd name="f21" fmla="*/ 0 1 f18"/>
                    <a:gd name="f22" fmla="*/ 194 1 f19"/>
                    <a:gd name="f23" fmla="*/ 40 1 f18"/>
                    <a:gd name="f24" fmla="*/ 0 1 f19"/>
                    <a:gd name="f25" fmla="*/ 65 1 f18"/>
                    <a:gd name="f26" fmla="*/ 5 1 f19"/>
                    <a:gd name="f27" fmla="*/ 25 1 f18"/>
                    <a:gd name="f28" fmla="*/ 200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65" h="200">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8" name="Freeform 83">
                  <a:extLst>
                    <a:ext uri="{FF2B5EF4-FFF2-40B4-BE49-F238E27FC236}">
                      <a16:creationId xmlns:a16="http://schemas.microsoft.com/office/drawing/2014/main" id="{50437302-2126-447C-BDDF-1931406A7849}"/>
                    </a:ext>
                  </a:extLst>
                </p:cNvPr>
                <p:cNvSpPr/>
                <p:nvPr/>
              </p:nvSpPr>
              <p:spPr>
                <a:xfrm>
                  <a:off x="7089681" y="3336051"/>
                  <a:ext cx="12801" cy="55348"/>
                </a:xfrm>
                <a:custGeom>
                  <a:avLst/>
                  <a:gdLst>
                    <a:gd name="f0" fmla="val 10800000"/>
                    <a:gd name="f1" fmla="val 5400000"/>
                    <a:gd name="f2" fmla="val 180"/>
                    <a:gd name="f3" fmla="val w"/>
                    <a:gd name="f4" fmla="val h"/>
                    <a:gd name="f5" fmla="val 0"/>
                    <a:gd name="f6" fmla="val 46"/>
                    <a:gd name="f7" fmla="val 199"/>
                    <a:gd name="f8" fmla="val 196"/>
                    <a:gd name="f9" fmla="val 19"/>
                    <a:gd name="f10" fmla="val 2"/>
                    <a:gd name="f11" fmla="val 25"/>
                    <a:gd name="f12" fmla="+- 0 0 -90"/>
                    <a:gd name="f13" fmla="*/ f3 1 46"/>
                    <a:gd name="f14" fmla="*/ f4 1 199"/>
                    <a:gd name="f15" fmla="+- f7 0 f5"/>
                    <a:gd name="f16" fmla="+- f6 0 f5"/>
                    <a:gd name="f17" fmla="*/ f12 f0 1"/>
                    <a:gd name="f18" fmla="*/ f16 1 46"/>
                    <a:gd name="f19" fmla="*/ f15 1 199"/>
                    <a:gd name="f20" fmla="*/ f17 1 f2"/>
                    <a:gd name="f21" fmla="*/ 0 1 f18"/>
                    <a:gd name="f22" fmla="*/ 196 1 f19"/>
                    <a:gd name="f23" fmla="*/ 19 1 f18"/>
                    <a:gd name="f24" fmla="*/ 0 1 f19"/>
                    <a:gd name="f25" fmla="*/ 46 1 f18"/>
                    <a:gd name="f26" fmla="*/ 2 1 f19"/>
                    <a:gd name="f27" fmla="*/ 25 1 f18"/>
                    <a:gd name="f28" fmla="*/ 199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46" h="199">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9" name="Freeform 84">
                  <a:extLst>
                    <a:ext uri="{FF2B5EF4-FFF2-40B4-BE49-F238E27FC236}">
                      <a16:creationId xmlns:a16="http://schemas.microsoft.com/office/drawing/2014/main" id="{DE9FFA6C-A34A-40CA-BB90-D59E97F153E8}"/>
                    </a:ext>
                  </a:extLst>
                </p:cNvPr>
                <p:cNvSpPr/>
                <p:nvPr/>
              </p:nvSpPr>
              <p:spPr>
                <a:xfrm>
                  <a:off x="7027895" y="3332988"/>
                  <a:ext cx="8348" cy="82616"/>
                </a:xfrm>
                <a:custGeom>
                  <a:avLst/>
                  <a:gdLst>
                    <a:gd name="f0" fmla="val 10800000"/>
                    <a:gd name="f1" fmla="val 5400000"/>
                    <a:gd name="f2" fmla="val 180"/>
                    <a:gd name="f3" fmla="val w"/>
                    <a:gd name="f4" fmla="val h"/>
                    <a:gd name="f5" fmla="val 0"/>
                    <a:gd name="f6" fmla="val 30"/>
                    <a:gd name="f7" fmla="val 297"/>
                    <a:gd name="f8" fmla="val 4"/>
                    <a:gd name="f9" fmla="val 26"/>
                    <a:gd name="f10" fmla="+- 0 0 -90"/>
                    <a:gd name="f11" fmla="*/ f3 1 30"/>
                    <a:gd name="f12" fmla="*/ f4 1 297"/>
                    <a:gd name="f13" fmla="+- f7 0 f5"/>
                    <a:gd name="f14" fmla="+- f6 0 f5"/>
                    <a:gd name="f15" fmla="*/ f10 f0 1"/>
                    <a:gd name="f16" fmla="*/ f14 1 30"/>
                    <a:gd name="f17" fmla="*/ f13 1 297"/>
                    <a:gd name="f18" fmla="*/ f15 1 f2"/>
                    <a:gd name="f19" fmla="*/ 4 1 f16"/>
                    <a:gd name="f20" fmla="*/ 297 1 f17"/>
                    <a:gd name="f21" fmla="*/ 0 1 f16"/>
                    <a:gd name="f22" fmla="*/ 0 1 f17"/>
                    <a:gd name="f23" fmla="*/ 26 1 f16"/>
                    <a:gd name="f24" fmla="*/ 30 1 f16"/>
                    <a:gd name="f25" fmla="*/ f6 1 f16"/>
                    <a:gd name="f26" fmla="*/ f7 1 f17"/>
                    <a:gd name="f27" fmla="+- f18 0 f1"/>
                    <a:gd name="f28" fmla="*/ f21 f11 1"/>
                    <a:gd name="f29" fmla="*/ f25 f11 1"/>
                    <a:gd name="f30" fmla="*/ f26 f12 1"/>
                    <a:gd name="f31" fmla="*/ f22 f12 1"/>
                    <a:gd name="f32" fmla="*/ f19 f11 1"/>
                    <a:gd name="f33" fmla="*/ f20 f12 1"/>
                    <a:gd name="f34" fmla="*/ f23 f11 1"/>
                    <a:gd name="f35" fmla="*/ f24 f11 1"/>
                  </a:gdLst>
                  <a:ahLst/>
                  <a:cxnLst>
                    <a:cxn ang="3cd4">
                      <a:pos x="hc" y="t"/>
                    </a:cxn>
                    <a:cxn ang="0">
                      <a:pos x="r" y="vc"/>
                    </a:cxn>
                    <a:cxn ang="cd4">
                      <a:pos x="hc" y="b"/>
                    </a:cxn>
                    <a:cxn ang="cd2">
                      <a:pos x="l" y="vc"/>
                    </a:cxn>
                    <a:cxn ang="f27">
                      <a:pos x="f32" y="f33"/>
                    </a:cxn>
                    <a:cxn ang="f27">
                      <a:pos x="f28" y="f31"/>
                    </a:cxn>
                    <a:cxn ang="f27">
                      <a:pos x="f34" y="f31"/>
                    </a:cxn>
                    <a:cxn ang="f27">
                      <a:pos x="f35" y="f33"/>
                    </a:cxn>
                    <a:cxn ang="f27">
                      <a:pos x="f32" y="f33"/>
                    </a:cxn>
                  </a:cxnLst>
                  <a:rect l="f28" t="f31" r="f29" b="f30"/>
                  <a:pathLst>
                    <a:path w="30" h="297">
                      <a:moveTo>
                        <a:pt x="f8" y="f7"/>
                      </a:moveTo>
                      <a:lnTo>
                        <a:pt x="f5" y="f5"/>
                      </a:lnTo>
                      <a:lnTo>
                        <a:pt x="f9" y="f5"/>
                      </a:lnTo>
                      <a:lnTo>
                        <a:pt x="f6" y="f7"/>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0" name="Freeform 85">
                  <a:extLst>
                    <a:ext uri="{FF2B5EF4-FFF2-40B4-BE49-F238E27FC236}">
                      <a16:creationId xmlns:a16="http://schemas.microsoft.com/office/drawing/2014/main" id="{D035E875-1041-41ED-9BC7-195CBA57BD1D}"/>
                    </a:ext>
                  </a:extLst>
                </p:cNvPr>
                <p:cNvSpPr/>
                <p:nvPr/>
              </p:nvSpPr>
              <p:spPr>
                <a:xfrm>
                  <a:off x="6960540" y="3336051"/>
                  <a:ext cx="13085" cy="55632"/>
                </a:xfrm>
                <a:custGeom>
                  <a:avLst/>
                  <a:gdLst>
                    <a:gd name="f0" fmla="val 10800000"/>
                    <a:gd name="f1" fmla="val 5400000"/>
                    <a:gd name="f2" fmla="val 180"/>
                    <a:gd name="f3" fmla="val w"/>
                    <a:gd name="f4" fmla="val h"/>
                    <a:gd name="f5" fmla="val 0"/>
                    <a:gd name="f6" fmla="val 47"/>
                    <a:gd name="f7" fmla="val 200"/>
                    <a:gd name="f8" fmla="val 21"/>
                    <a:gd name="f9" fmla="val 3"/>
                    <a:gd name="f10" fmla="val 26"/>
                    <a:gd name="f11" fmla="val 197"/>
                    <a:gd name="f12" fmla="+- 0 0 -90"/>
                    <a:gd name="f13" fmla="*/ f3 1 47"/>
                    <a:gd name="f14" fmla="*/ f4 1 200"/>
                    <a:gd name="f15" fmla="+- f7 0 f5"/>
                    <a:gd name="f16" fmla="+- f6 0 f5"/>
                    <a:gd name="f17" fmla="*/ f12 f0 1"/>
                    <a:gd name="f18" fmla="*/ f16 1 47"/>
                    <a:gd name="f19" fmla="*/ f15 1 200"/>
                    <a:gd name="f20" fmla="*/ f17 1 f2"/>
                    <a:gd name="f21" fmla="*/ 21 1 f18"/>
                    <a:gd name="f22" fmla="*/ 200 1 f19"/>
                    <a:gd name="f23" fmla="*/ 0 1 f18"/>
                    <a:gd name="f24" fmla="*/ 3 1 f19"/>
                    <a:gd name="f25" fmla="*/ 26 1 f18"/>
                    <a:gd name="f26" fmla="*/ 0 1 f19"/>
                    <a:gd name="f27" fmla="*/ 47 1 f18"/>
                    <a:gd name="f28" fmla="*/ 19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4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Freeform 86">
                  <a:extLst>
                    <a:ext uri="{FF2B5EF4-FFF2-40B4-BE49-F238E27FC236}">
                      <a16:creationId xmlns:a16="http://schemas.microsoft.com/office/drawing/2014/main" id="{7363D693-365D-4BDB-93C8-6038720D15C6}"/>
                    </a:ext>
                  </a:extLst>
                </p:cNvPr>
                <p:cNvSpPr/>
                <p:nvPr/>
              </p:nvSpPr>
              <p:spPr>
                <a:xfrm>
                  <a:off x="6894292" y="3346063"/>
                  <a:ext cx="18644" cy="55632"/>
                </a:xfrm>
                <a:custGeom>
                  <a:avLst/>
                  <a:gdLst>
                    <a:gd name="f0" fmla="val 10800000"/>
                    <a:gd name="f1" fmla="val 5400000"/>
                    <a:gd name="f2" fmla="val 180"/>
                    <a:gd name="f3" fmla="val w"/>
                    <a:gd name="f4" fmla="val h"/>
                    <a:gd name="f5" fmla="val 0"/>
                    <a:gd name="f6" fmla="val 67"/>
                    <a:gd name="f7" fmla="val 200"/>
                    <a:gd name="f8" fmla="val 41"/>
                    <a:gd name="f9" fmla="val 6"/>
                    <a:gd name="f10" fmla="val 25"/>
                    <a:gd name="f11" fmla="val 195"/>
                    <a:gd name="f12" fmla="+- 0 0 -90"/>
                    <a:gd name="f13" fmla="*/ f3 1 67"/>
                    <a:gd name="f14" fmla="*/ f4 1 200"/>
                    <a:gd name="f15" fmla="+- f7 0 f5"/>
                    <a:gd name="f16" fmla="+- f6 0 f5"/>
                    <a:gd name="f17" fmla="*/ f12 f0 1"/>
                    <a:gd name="f18" fmla="*/ f16 1 67"/>
                    <a:gd name="f19" fmla="*/ f15 1 200"/>
                    <a:gd name="f20" fmla="*/ f17 1 f2"/>
                    <a:gd name="f21" fmla="*/ 41 1 f18"/>
                    <a:gd name="f22" fmla="*/ 200 1 f19"/>
                    <a:gd name="f23" fmla="*/ 0 1 f18"/>
                    <a:gd name="f24" fmla="*/ 6 1 f19"/>
                    <a:gd name="f25" fmla="*/ 25 1 f18"/>
                    <a:gd name="f26" fmla="*/ 0 1 f19"/>
                    <a:gd name="f27" fmla="*/ 67 1 f18"/>
                    <a:gd name="f28" fmla="*/ 195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6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Freeform 87">
                  <a:extLst>
                    <a:ext uri="{FF2B5EF4-FFF2-40B4-BE49-F238E27FC236}">
                      <a16:creationId xmlns:a16="http://schemas.microsoft.com/office/drawing/2014/main" id="{FBBEDA5E-1E2C-488C-9A7D-108A1B70681A}"/>
                    </a:ext>
                  </a:extLst>
                </p:cNvPr>
                <p:cNvSpPr/>
                <p:nvPr/>
              </p:nvSpPr>
              <p:spPr>
                <a:xfrm>
                  <a:off x="6829443" y="3363592"/>
                  <a:ext cx="23938" cy="54516"/>
                </a:xfrm>
                <a:custGeom>
                  <a:avLst/>
                  <a:gdLst>
                    <a:gd name="f0" fmla="val 10800000"/>
                    <a:gd name="f1" fmla="val 5400000"/>
                    <a:gd name="f2" fmla="val 180"/>
                    <a:gd name="f3" fmla="val w"/>
                    <a:gd name="f4" fmla="val h"/>
                    <a:gd name="f5" fmla="val 0"/>
                    <a:gd name="f6" fmla="val 86"/>
                    <a:gd name="f7" fmla="val 196"/>
                    <a:gd name="f8" fmla="val 61"/>
                    <a:gd name="f9" fmla="val 8"/>
                    <a:gd name="f10" fmla="val 25"/>
                    <a:gd name="f11" fmla="val 187"/>
                    <a:gd name="f12" fmla="+- 0 0 -90"/>
                    <a:gd name="f13" fmla="*/ f3 1 86"/>
                    <a:gd name="f14" fmla="*/ f4 1 196"/>
                    <a:gd name="f15" fmla="+- f7 0 f5"/>
                    <a:gd name="f16" fmla="+- f6 0 f5"/>
                    <a:gd name="f17" fmla="*/ f12 f0 1"/>
                    <a:gd name="f18" fmla="*/ f16 1 86"/>
                    <a:gd name="f19" fmla="*/ f15 1 196"/>
                    <a:gd name="f20" fmla="*/ f17 1 f2"/>
                    <a:gd name="f21" fmla="*/ 61 1 f18"/>
                    <a:gd name="f22" fmla="*/ 196 1 f19"/>
                    <a:gd name="f23" fmla="*/ 0 1 f18"/>
                    <a:gd name="f24" fmla="*/ 8 1 f19"/>
                    <a:gd name="f25" fmla="*/ 25 1 f18"/>
                    <a:gd name="f26" fmla="*/ 0 1 f19"/>
                    <a:gd name="f27" fmla="*/ 86 1 f18"/>
                    <a:gd name="f28" fmla="*/ 18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86" h="19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3" name="Freeform 88">
                  <a:extLst>
                    <a:ext uri="{FF2B5EF4-FFF2-40B4-BE49-F238E27FC236}">
                      <a16:creationId xmlns:a16="http://schemas.microsoft.com/office/drawing/2014/main" id="{79CD6C9F-E8E4-434A-8801-038C6CFD203D}"/>
                    </a:ext>
                  </a:extLst>
                </p:cNvPr>
                <p:cNvSpPr/>
                <p:nvPr/>
              </p:nvSpPr>
              <p:spPr>
                <a:xfrm>
                  <a:off x="6766816" y="3387513"/>
                  <a:ext cx="28949" cy="52852"/>
                </a:xfrm>
                <a:custGeom>
                  <a:avLst/>
                  <a:gdLst>
                    <a:gd name="f0" fmla="val 10800000"/>
                    <a:gd name="f1" fmla="val 5400000"/>
                    <a:gd name="f2" fmla="val 180"/>
                    <a:gd name="f3" fmla="val w"/>
                    <a:gd name="f4" fmla="val h"/>
                    <a:gd name="f5" fmla="val 0"/>
                    <a:gd name="f6" fmla="val 104"/>
                    <a:gd name="f7" fmla="val 190"/>
                    <a:gd name="f8" fmla="val 80"/>
                    <a:gd name="f9" fmla="val 10"/>
                    <a:gd name="f10" fmla="val 24"/>
                    <a:gd name="f11" fmla="+- 0 0 -90"/>
                    <a:gd name="f12" fmla="*/ f3 1 104"/>
                    <a:gd name="f13" fmla="*/ f4 1 190"/>
                    <a:gd name="f14" fmla="+- f7 0 f5"/>
                    <a:gd name="f15" fmla="+- f6 0 f5"/>
                    <a:gd name="f16" fmla="*/ f11 f0 1"/>
                    <a:gd name="f17" fmla="*/ f15 1 104"/>
                    <a:gd name="f18" fmla="*/ f14 1 190"/>
                    <a:gd name="f19" fmla="*/ f16 1 f2"/>
                    <a:gd name="f20" fmla="*/ 80 1 f17"/>
                    <a:gd name="f21" fmla="*/ 190 1 f18"/>
                    <a:gd name="f22" fmla="*/ 0 1 f17"/>
                    <a:gd name="f23" fmla="*/ 10 1 f18"/>
                    <a:gd name="f24" fmla="*/ 24 1 f17"/>
                    <a:gd name="f25" fmla="*/ 0 1 f18"/>
                    <a:gd name="f26" fmla="*/ 104 1 f17"/>
                    <a:gd name="f27" fmla="*/ 180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04" h="190">
                      <a:moveTo>
                        <a:pt x="f8" y="f7"/>
                      </a:moveTo>
                      <a:lnTo>
                        <a:pt x="f5" y="f9"/>
                      </a:lnTo>
                      <a:lnTo>
                        <a:pt x="f10" y="f5"/>
                      </a:lnTo>
                      <a:lnTo>
                        <a:pt x="f6" y="f2"/>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Freeform 89">
                  <a:extLst>
                    <a:ext uri="{FF2B5EF4-FFF2-40B4-BE49-F238E27FC236}">
                      <a16:creationId xmlns:a16="http://schemas.microsoft.com/office/drawing/2014/main" id="{233DD7B3-46F6-4E03-8845-EC18CA9F0113}"/>
                    </a:ext>
                  </a:extLst>
                </p:cNvPr>
                <p:cNvSpPr/>
                <p:nvPr/>
              </p:nvSpPr>
              <p:spPr>
                <a:xfrm>
                  <a:off x="6706977" y="3417551"/>
                  <a:ext cx="47868" cy="75099"/>
                </a:xfrm>
                <a:custGeom>
                  <a:avLst/>
                  <a:gdLst>
                    <a:gd name="f0" fmla="val 10800000"/>
                    <a:gd name="f1" fmla="val 5400000"/>
                    <a:gd name="f2" fmla="val 180"/>
                    <a:gd name="f3" fmla="val w"/>
                    <a:gd name="f4" fmla="val h"/>
                    <a:gd name="f5" fmla="val 0"/>
                    <a:gd name="f6" fmla="val 172"/>
                    <a:gd name="f7" fmla="val 270"/>
                    <a:gd name="f8" fmla="val 150"/>
                    <a:gd name="f9" fmla="val 13"/>
                    <a:gd name="f10" fmla="val 22"/>
                    <a:gd name="f11" fmla="val 257"/>
                    <a:gd name="f12" fmla="+- 0 0 -90"/>
                    <a:gd name="f13" fmla="*/ f3 1 172"/>
                    <a:gd name="f14" fmla="*/ f4 1 270"/>
                    <a:gd name="f15" fmla="+- f7 0 f5"/>
                    <a:gd name="f16" fmla="+- f6 0 f5"/>
                    <a:gd name="f17" fmla="*/ f12 f0 1"/>
                    <a:gd name="f18" fmla="*/ f16 1 172"/>
                    <a:gd name="f19" fmla="*/ f15 1 270"/>
                    <a:gd name="f20" fmla="*/ f17 1 f2"/>
                    <a:gd name="f21" fmla="*/ 150 1 f18"/>
                    <a:gd name="f22" fmla="*/ 270 1 f19"/>
                    <a:gd name="f23" fmla="*/ 0 1 f18"/>
                    <a:gd name="f24" fmla="*/ 13 1 f19"/>
                    <a:gd name="f25" fmla="*/ 22 1 f18"/>
                    <a:gd name="f26" fmla="*/ 0 1 f19"/>
                    <a:gd name="f27" fmla="*/ 172 1 f18"/>
                    <a:gd name="f28" fmla="*/ 25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2" h="27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Freeform 90">
                  <a:extLst>
                    <a:ext uri="{FF2B5EF4-FFF2-40B4-BE49-F238E27FC236}">
                      <a16:creationId xmlns:a16="http://schemas.microsoft.com/office/drawing/2014/main" id="{ED35ABFD-E8F6-450B-AC63-10D6F2550633}"/>
                    </a:ext>
                  </a:extLst>
                </p:cNvPr>
                <p:cNvSpPr/>
                <p:nvPr/>
              </p:nvSpPr>
              <p:spPr>
                <a:xfrm>
                  <a:off x="6650751" y="3453990"/>
                  <a:ext cx="38413" cy="48956"/>
                </a:xfrm>
                <a:custGeom>
                  <a:avLst/>
                  <a:gdLst>
                    <a:gd name="f0" fmla="val 10800000"/>
                    <a:gd name="f1" fmla="val 5400000"/>
                    <a:gd name="f2" fmla="val 180"/>
                    <a:gd name="f3" fmla="val w"/>
                    <a:gd name="f4" fmla="val h"/>
                    <a:gd name="f5" fmla="val 0"/>
                    <a:gd name="f6" fmla="val 138"/>
                    <a:gd name="f7" fmla="val 176"/>
                    <a:gd name="f8" fmla="val 117"/>
                    <a:gd name="f9" fmla="val 15"/>
                    <a:gd name="f10" fmla="val 21"/>
                    <a:gd name="f11" fmla="val 161"/>
                    <a:gd name="f12" fmla="+- 0 0 -90"/>
                    <a:gd name="f13" fmla="*/ f3 1 138"/>
                    <a:gd name="f14" fmla="*/ f4 1 176"/>
                    <a:gd name="f15" fmla="+- f7 0 f5"/>
                    <a:gd name="f16" fmla="+- f6 0 f5"/>
                    <a:gd name="f17" fmla="*/ f12 f0 1"/>
                    <a:gd name="f18" fmla="*/ f16 1 138"/>
                    <a:gd name="f19" fmla="*/ f15 1 176"/>
                    <a:gd name="f20" fmla="*/ f17 1 f2"/>
                    <a:gd name="f21" fmla="*/ 117 1 f18"/>
                    <a:gd name="f22" fmla="*/ 176 1 f19"/>
                    <a:gd name="f23" fmla="*/ 0 1 f18"/>
                    <a:gd name="f24" fmla="*/ 15 1 f19"/>
                    <a:gd name="f25" fmla="*/ 21 1 f18"/>
                    <a:gd name="f26" fmla="*/ 0 1 f19"/>
                    <a:gd name="f27" fmla="*/ 138 1 f18"/>
                    <a:gd name="f28" fmla="*/ 1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38" h="17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6" name="Freeform 91">
                  <a:extLst>
                    <a:ext uri="{FF2B5EF4-FFF2-40B4-BE49-F238E27FC236}">
                      <a16:creationId xmlns:a16="http://schemas.microsoft.com/office/drawing/2014/main" id="{CDC0B796-535A-4646-B141-0DAD591AE8E2}"/>
                    </a:ext>
                  </a:extLst>
                </p:cNvPr>
                <p:cNvSpPr/>
                <p:nvPr/>
              </p:nvSpPr>
              <p:spPr>
                <a:xfrm>
                  <a:off x="6598987" y="3495988"/>
                  <a:ext cx="42025" cy="45893"/>
                </a:xfrm>
                <a:custGeom>
                  <a:avLst/>
                  <a:gdLst>
                    <a:gd name="f0" fmla="val 10800000"/>
                    <a:gd name="f1" fmla="val 5400000"/>
                    <a:gd name="f2" fmla="val 180"/>
                    <a:gd name="f3" fmla="val w"/>
                    <a:gd name="f4" fmla="val h"/>
                    <a:gd name="f5" fmla="val 0"/>
                    <a:gd name="f6" fmla="val 151"/>
                    <a:gd name="f7" fmla="val 165"/>
                    <a:gd name="f8" fmla="val 132"/>
                    <a:gd name="f9" fmla="val 18"/>
                    <a:gd name="f10" fmla="val 147"/>
                    <a:gd name="f11" fmla="+- 0 0 -90"/>
                    <a:gd name="f12" fmla="*/ f3 1 151"/>
                    <a:gd name="f13" fmla="*/ f4 1 165"/>
                    <a:gd name="f14" fmla="+- f7 0 f5"/>
                    <a:gd name="f15" fmla="+- f6 0 f5"/>
                    <a:gd name="f16" fmla="*/ f11 f0 1"/>
                    <a:gd name="f17" fmla="*/ f15 1 151"/>
                    <a:gd name="f18" fmla="*/ f14 1 165"/>
                    <a:gd name="f19" fmla="*/ f16 1 f2"/>
                    <a:gd name="f20" fmla="*/ 132 1 f17"/>
                    <a:gd name="f21" fmla="*/ 165 1 f18"/>
                    <a:gd name="f22" fmla="*/ 0 1 f17"/>
                    <a:gd name="f23" fmla="*/ 18 1 f18"/>
                    <a:gd name="f24" fmla="*/ 18 1 f17"/>
                    <a:gd name="f25" fmla="*/ 0 1 f18"/>
                    <a:gd name="f26" fmla="*/ 151 1 f17"/>
                    <a:gd name="f27" fmla="*/ 147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51" h="165">
                      <a:moveTo>
                        <a:pt x="f8" y="f7"/>
                      </a:moveTo>
                      <a:lnTo>
                        <a:pt x="f5" y="f9"/>
                      </a:lnTo>
                      <a:lnTo>
                        <a:pt x="f9" y="f5"/>
                      </a:lnTo>
                      <a:lnTo>
                        <a:pt x="f6" y="f10"/>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7" name="Freeform 92">
                  <a:extLst>
                    <a:ext uri="{FF2B5EF4-FFF2-40B4-BE49-F238E27FC236}">
                      <a16:creationId xmlns:a16="http://schemas.microsoft.com/office/drawing/2014/main" id="{2A9074B0-3168-498A-BBE7-EEA00C03C094}"/>
                    </a:ext>
                  </a:extLst>
                </p:cNvPr>
                <p:cNvSpPr/>
                <p:nvPr/>
              </p:nvSpPr>
              <p:spPr>
                <a:xfrm>
                  <a:off x="6551392" y="3543556"/>
                  <a:ext cx="45921" cy="41998"/>
                </a:xfrm>
                <a:custGeom>
                  <a:avLst/>
                  <a:gdLst>
                    <a:gd name="f0" fmla="val 10800000"/>
                    <a:gd name="f1" fmla="val 5400000"/>
                    <a:gd name="f2" fmla="val 180"/>
                    <a:gd name="f3" fmla="val w"/>
                    <a:gd name="f4" fmla="val h"/>
                    <a:gd name="f5" fmla="val 0"/>
                    <a:gd name="f6" fmla="val 165"/>
                    <a:gd name="f7" fmla="val 151"/>
                    <a:gd name="f8" fmla="val 147"/>
                    <a:gd name="f9" fmla="val 19"/>
                    <a:gd name="f10" fmla="val 18"/>
                    <a:gd name="f11" fmla="val 133"/>
                    <a:gd name="f12" fmla="+- 0 0 -90"/>
                    <a:gd name="f13" fmla="*/ f3 1 165"/>
                    <a:gd name="f14" fmla="*/ f4 1 151"/>
                    <a:gd name="f15" fmla="+- f7 0 f5"/>
                    <a:gd name="f16" fmla="+- f6 0 f5"/>
                    <a:gd name="f17" fmla="*/ f12 f0 1"/>
                    <a:gd name="f18" fmla="*/ f16 1 165"/>
                    <a:gd name="f19" fmla="*/ f15 1 151"/>
                    <a:gd name="f20" fmla="*/ f17 1 f2"/>
                    <a:gd name="f21" fmla="*/ 147 1 f18"/>
                    <a:gd name="f22" fmla="*/ 151 1 f19"/>
                    <a:gd name="f23" fmla="*/ 0 1 f18"/>
                    <a:gd name="f24" fmla="*/ 19 1 f19"/>
                    <a:gd name="f25" fmla="*/ 18 1 f18"/>
                    <a:gd name="f26" fmla="*/ 0 1 f19"/>
                    <a:gd name="f27" fmla="*/ 165 1 f18"/>
                    <a:gd name="f28" fmla="*/ 133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65" h="15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8" name="Freeform 93">
                  <a:extLst>
                    <a:ext uri="{FF2B5EF4-FFF2-40B4-BE49-F238E27FC236}">
                      <a16:creationId xmlns:a16="http://schemas.microsoft.com/office/drawing/2014/main" id="{6DA39220-25D8-4290-BF5D-FD1329CD4B4F}"/>
                    </a:ext>
                  </a:extLst>
                </p:cNvPr>
                <p:cNvSpPr/>
                <p:nvPr/>
              </p:nvSpPr>
              <p:spPr>
                <a:xfrm>
                  <a:off x="6509357" y="3595850"/>
                  <a:ext cx="48984" cy="38103"/>
                </a:xfrm>
                <a:custGeom>
                  <a:avLst/>
                  <a:gdLst>
                    <a:gd name="f0" fmla="val 10800000"/>
                    <a:gd name="f1" fmla="val 5400000"/>
                    <a:gd name="f2" fmla="val 180"/>
                    <a:gd name="f3" fmla="val w"/>
                    <a:gd name="f4" fmla="val h"/>
                    <a:gd name="f5" fmla="val 0"/>
                    <a:gd name="f6" fmla="val 176"/>
                    <a:gd name="f7" fmla="val 137"/>
                    <a:gd name="f8" fmla="val 161"/>
                    <a:gd name="f9" fmla="val 20"/>
                    <a:gd name="f10" fmla="val 15"/>
                    <a:gd name="f11" fmla="val 116"/>
                    <a:gd name="f12" fmla="+- 0 0 -90"/>
                    <a:gd name="f13" fmla="*/ f3 1 176"/>
                    <a:gd name="f14" fmla="*/ f4 1 137"/>
                    <a:gd name="f15" fmla="+- f7 0 f5"/>
                    <a:gd name="f16" fmla="+- f6 0 f5"/>
                    <a:gd name="f17" fmla="*/ f12 f0 1"/>
                    <a:gd name="f18" fmla="*/ f16 1 176"/>
                    <a:gd name="f19" fmla="*/ f15 1 137"/>
                    <a:gd name="f20" fmla="*/ f17 1 f2"/>
                    <a:gd name="f21" fmla="*/ 161 1 f18"/>
                    <a:gd name="f22" fmla="*/ 137 1 f19"/>
                    <a:gd name="f23" fmla="*/ 0 1 f18"/>
                    <a:gd name="f24" fmla="*/ 20 1 f19"/>
                    <a:gd name="f25" fmla="*/ 15 1 f18"/>
                    <a:gd name="f26" fmla="*/ 0 1 f19"/>
                    <a:gd name="f27" fmla="*/ 176 1 f18"/>
                    <a:gd name="f28" fmla="*/ 116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6" h="137">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9" name="Freeform 94">
                  <a:extLst>
                    <a:ext uri="{FF2B5EF4-FFF2-40B4-BE49-F238E27FC236}">
                      <a16:creationId xmlns:a16="http://schemas.microsoft.com/office/drawing/2014/main" id="{0527A68C-84A6-481B-9472-621EDD707A0C}"/>
                    </a:ext>
                  </a:extLst>
                </p:cNvPr>
                <p:cNvSpPr/>
                <p:nvPr/>
              </p:nvSpPr>
              <p:spPr>
                <a:xfrm>
                  <a:off x="6473174" y="3652040"/>
                  <a:ext cx="75154" cy="47567"/>
                </a:xfrm>
                <a:custGeom>
                  <a:avLst/>
                  <a:gdLst>
                    <a:gd name="f0" fmla="val 10800000"/>
                    <a:gd name="f1" fmla="val 5400000"/>
                    <a:gd name="f2" fmla="val 180"/>
                    <a:gd name="f3" fmla="val w"/>
                    <a:gd name="f4" fmla="val h"/>
                    <a:gd name="f5" fmla="val 0"/>
                    <a:gd name="f6" fmla="val 270"/>
                    <a:gd name="f7" fmla="val 171"/>
                    <a:gd name="f8" fmla="val 257"/>
                    <a:gd name="f9" fmla="val 23"/>
                    <a:gd name="f10" fmla="val 13"/>
                    <a:gd name="f11" fmla="val 148"/>
                    <a:gd name="f12" fmla="+- 0 0 -90"/>
                    <a:gd name="f13" fmla="*/ f3 1 270"/>
                    <a:gd name="f14" fmla="*/ f4 1 171"/>
                    <a:gd name="f15" fmla="+- f7 0 f5"/>
                    <a:gd name="f16" fmla="+- f6 0 f5"/>
                    <a:gd name="f17" fmla="*/ f12 f0 1"/>
                    <a:gd name="f18" fmla="*/ f16 1 270"/>
                    <a:gd name="f19" fmla="*/ f15 1 171"/>
                    <a:gd name="f20" fmla="*/ f17 1 f2"/>
                    <a:gd name="f21" fmla="*/ 257 1 f18"/>
                    <a:gd name="f22" fmla="*/ 171 1 f19"/>
                    <a:gd name="f23" fmla="*/ 0 1 f18"/>
                    <a:gd name="f24" fmla="*/ 23 1 f19"/>
                    <a:gd name="f25" fmla="*/ 13 1 f18"/>
                    <a:gd name="f26" fmla="*/ 0 1 f19"/>
                    <a:gd name="f27" fmla="*/ 270 1 f18"/>
                    <a:gd name="f28" fmla="*/ 148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70" h="17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0" name="Freeform 95">
                  <a:extLst>
                    <a:ext uri="{FF2B5EF4-FFF2-40B4-BE49-F238E27FC236}">
                      <a16:creationId xmlns:a16="http://schemas.microsoft.com/office/drawing/2014/main" id="{A790D04A-FC52-4BE3-A08F-B6CC448F9F28}"/>
                    </a:ext>
                  </a:extLst>
                </p:cNvPr>
                <p:cNvSpPr/>
                <p:nvPr/>
              </p:nvSpPr>
              <p:spPr>
                <a:xfrm>
                  <a:off x="6442844" y="3711558"/>
                  <a:ext cx="53163" cy="28931"/>
                </a:xfrm>
                <a:custGeom>
                  <a:avLst/>
                  <a:gdLst>
                    <a:gd name="f0" fmla="val 10800000"/>
                    <a:gd name="f1" fmla="val 5400000"/>
                    <a:gd name="f2" fmla="val 180"/>
                    <a:gd name="f3" fmla="val w"/>
                    <a:gd name="f4" fmla="val h"/>
                    <a:gd name="f5" fmla="val 0"/>
                    <a:gd name="f6" fmla="val 191"/>
                    <a:gd name="f7" fmla="val 104"/>
                    <a:gd name="f8" fmla="val 182"/>
                    <a:gd name="f9" fmla="val 24"/>
                    <a:gd name="f10" fmla="val 11"/>
                    <a:gd name="f11" fmla="val 81"/>
                    <a:gd name="f12" fmla="+- 0 0 -90"/>
                    <a:gd name="f13" fmla="*/ f3 1 191"/>
                    <a:gd name="f14" fmla="*/ f4 1 104"/>
                    <a:gd name="f15" fmla="+- f7 0 f5"/>
                    <a:gd name="f16" fmla="+- f6 0 f5"/>
                    <a:gd name="f17" fmla="*/ f12 f0 1"/>
                    <a:gd name="f18" fmla="*/ f16 1 191"/>
                    <a:gd name="f19" fmla="*/ f15 1 104"/>
                    <a:gd name="f20" fmla="*/ f17 1 f2"/>
                    <a:gd name="f21" fmla="*/ 182 1 f18"/>
                    <a:gd name="f22" fmla="*/ 104 1 f19"/>
                    <a:gd name="f23" fmla="*/ 0 1 f18"/>
                    <a:gd name="f24" fmla="*/ 24 1 f19"/>
                    <a:gd name="f25" fmla="*/ 11 1 f18"/>
                    <a:gd name="f26" fmla="*/ 0 1 f19"/>
                    <a:gd name="f27" fmla="*/ 191 1 f18"/>
                    <a:gd name="f28" fmla="*/ 8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1" h="104">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1" name="Freeform 96">
                  <a:extLst>
                    <a:ext uri="{FF2B5EF4-FFF2-40B4-BE49-F238E27FC236}">
                      <a16:creationId xmlns:a16="http://schemas.microsoft.com/office/drawing/2014/main" id="{803E0107-5CE4-4701-8598-4CBCBED761CF}"/>
                    </a:ext>
                  </a:extLst>
                </p:cNvPr>
                <p:cNvSpPr/>
                <p:nvPr/>
              </p:nvSpPr>
              <p:spPr>
                <a:xfrm>
                  <a:off x="6419179" y="3774149"/>
                  <a:ext cx="54827" cy="23920"/>
                </a:xfrm>
                <a:custGeom>
                  <a:avLst/>
                  <a:gdLst>
                    <a:gd name="f0" fmla="val 10800000"/>
                    <a:gd name="f1" fmla="val 5400000"/>
                    <a:gd name="f2" fmla="val 180"/>
                    <a:gd name="f3" fmla="val w"/>
                    <a:gd name="f4" fmla="val h"/>
                    <a:gd name="f5" fmla="val 0"/>
                    <a:gd name="f6" fmla="val 197"/>
                    <a:gd name="f7" fmla="val 86"/>
                    <a:gd name="f8" fmla="val 189"/>
                    <a:gd name="f9" fmla="val 25"/>
                    <a:gd name="f10" fmla="val 8"/>
                    <a:gd name="f11" fmla="val 61"/>
                    <a:gd name="f12" fmla="+- 0 0 -90"/>
                    <a:gd name="f13" fmla="*/ f3 1 197"/>
                    <a:gd name="f14" fmla="*/ f4 1 86"/>
                    <a:gd name="f15" fmla="+- f7 0 f5"/>
                    <a:gd name="f16" fmla="+- f6 0 f5"/>
                    <a:gd name="f17" fmla="*/ f12 f0 1"/>
                    <a:gd name="f18" fmla="*/ f16 1 197"/>
                    <a:gd name="f19" fmla="*/ f15 1 86"/>
                    <a:gd name="f20" fmla="*/ f17 1 f2"/>
                    <a:gd name="f21" fmla="*/ 189 1 f18"/>
                    <a:gd name="f22" fmla="*/ 86 1 f19"/>
                    <a:gd name="f23" fmla="*/ 0 1 f18"/>
                    <a:gd name="f24" fmla="*/ 25 1 f19"/>
                    <a:gd name="f25" fmla="*/ 8 1 f18"/>
                    <a:gd name="f26" fmla="*/ 0 1 f19"/>
                    <a:gd name="f27" fmla="*/ 197 1 f18"/>
                    <a:gd name="f28" fmla="*/ 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7" h="8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2" name="Freeform 97">
                  <a:extLst>
                    <a:ext uri="{FF2B5EF4-FFF2-40B4-BE49-F238E27FC236}">
                      <a16:creationId xmlns:a16="http://schemas.microsoft.com/office/drawing/2014/main" id="{9B4344A8-1701-453B-9A58-D6F1AB132E71}"/>
                    </a:ext>
                  </a:extLst>
                </p:cNvPr>
                <p:cNvSpPr/>
                <p:nvPr/>
              </p:nvSpPr>
              <p:spPr>
                <a:xfrm>
                  <a:off x="6402208" y="3839236"/>
                  <a:ext cx="55668" cy="18361"/>
                </a:xfrm>
                <a:custGeom>
                  <a:avLst/>
                  <a:gdLst>
                    <a:gd name="f0" fmla="val 10800000"/>
                    <a:gd name="f1" fmla="val 5400000"/>
                    <a:gd name="f2" fmla="val 180"/>
                    <a:gd name="f3" fmla="val w"/>
                    <a:gd name="f4" fmla="val h"/>
                    <a:gd name="f5" fmla="val 0"/>
                    <a:gd name="f6" fmla="val 200"/>
                    <a:gd name="f7" fmla="val 66"/>
                    <a:gd name="f8" fmla="val 194"/>
                    <a:gd name="f9" fmla="val 26"/>
                    <a:gd name="f10" fmla="val 5"/>
                    <a:gd name="f11" fmla="val 41"/>
                    <a:gd name="f12" fmla="+- 0 0 -90"/>
                    <a:gd name="f13" fmla="*/ f3 1 200"/>
                    <a:gd name="f14" fmla="*/ f4 1 66"/>
                    <a:gd name="f15" fmla="+- f7 0 f5"/>
                    <a:gd name="f16" fmla="+- f6 0 f5"/>
                    <a:gd name="f17" fmla="*/ f12 f0 1"/>
                    <a:gd name="f18" fmla="*/ f16 1 200"/>
                    <a:gd name="f19" fmla="*/ f15 1 66"/>
                    <a:gd name="f20" fmla="*/ f17 1 f2"/>
                    <a:gd name="f21" fmla="*/ 194 1 f18"/>
                    <a:gd name="f22" fmla="*/ 66 1 f19"/>
                    <a:gd name="f23" fmla="*/ 0 1 f18"/>
                    <a:gd name="f24" fmla="*/ 26 1 f19"/>
                    <a:gd name="f25" fmla="*/ 5 1 f18"/>
                    <a:gd name="f26" fmla="*/ 0 1 f19"/>
                    <a:gd name="f27" fmla="*/ 200 1 f18"/>
                    <a:gd name="f28" fmla="*/ 4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00" h="6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3" name="Freeform 98">
                  <a:extLst>
                    <a:ext uri="{FF2B5EF4-FFF2-40B4-BE49-F238E27FC236}">
                      <a16:creationId xmlns:a16="http://schemas.microsoft.com/office/drawing/2014/main" id="{03F71382-D762-4A70-86A6-78C59DC77A82}"/>
                    </a:ext>
                  </a:extLst>
                </p:cNvPr>
                <p:cNvSpPr/>
                <p:nvPr/>
              </p:nvSpPr>
              <p:spPr>
                <a:xfrm>
                  <a:off x="6392460" y="3905987"/>
                  <a:ext cx="55385" cy="12792"/>
                </a:xfrm>
                <a:custGeom>
                  <a:avLst/>
                  <a:gdLst>
                    <a:gd name="f0" fmla="val 10800000"/>
                    <a:gd name="f1" fmla="val 5400000"/>
                    <a:gd name="f2" fmla="val 180"/>
                    <a:gd name="f3" fmla="val w"/>
                    <a:gd name="f4" fmla="val h"/>
                    <a:gd name="f5" fmla="val 0"/>
                    <a:gd name="f6" fmla="val 199"/>
                    <a:gd name="f7" fmla="val 46"/>
                    <a:gd name="f8" fmla="val 196"/>
                    <a:gd name="f9" fmla="val 25"/>
                    <a:gd name="f10" fmla="val 2"/>
                    <a:gd name="f11" fmla="val 19"/>
                    <a:gd name="f12" fmla="+- 0 0 -90"/>
                    <a:gd name="f13" fmla="*/ f3 1 199"/>
                    <a:gd name="f14" fmla="*/ f4 1 46"/>
                    <a:gd name="f15" fmla="+- f7 0 f5"/>
                    <a:gd name="f16" fmla="+- f6 0 f5"/>
                    <a:gd name="f17" fmla="*/ f12 f0 1"/>
                    <a:gd name="f18" fmla="*/ f16 1 199"/>
                    <a:gd name="f19" fmla="*/ f15 1 46"/>
                    <a:gd name="f20" fmla="*/ f17 1 f2"/>
                    <a:gd name="f21" fmla="*/ 196 1 f18"/>
                    <a:gd name="f22" fmla="*/ 46 1 f19"/>
                    <a:gd name="f23" fmla="*/ 0 1 f18"/>
                    <a:gd name="f24" fmla="*/ 25 1 f19"/>
                    <a:gd name="f25" fmla="*/ 2 1 f18"/>
                    <a:gd name="f26" fmla="*/ 0 1 f19"/>
                    <a:gd name="f27" fmla="*/ 199 1 f18"/>
                    <a:gd name="f28" fmla="*/ 19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9" h="4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4" name="Freeform 99">
                  <a:extLst>
                    <a:ext uri="{FF2B5EF4-FFF2-40B4-BE49-F238E27FC236}">
                      <a16:creationId xmlns:a16="http://schemas.microsoft.com/office/drawing/2014/main" id="{4F18A91A-4B63-4B55-B878-907776A39791}"/>
                    </a:ext>
                  </a:extLst>
                </p:cNvPr>
                <p:cNvSpPr/>
                <p:nvPr/>
              </p:nvSpPr>
              <p:spPr>
                <a:xfrm>
                  <a:off x="6389397" y="3971641"/>
                  <a:ext cx="82661" cy="8622"/>
                </a:xfrm>
                <a:custGeom>
                  <a:avLst/>
                  <a:gdLst>
                    <a:gd name="f0" fmla="val 10800000"/>
                    <a:gd name="f1" fmla="val 5400000"/>
                    <a:gd name="f2" fmla="val 180"/>
                    <a:gd name="f3" fmla="val w"/>
                    <a:gd name="f4" fmla="val h"/>
                    <a:gd name="f5" fmla="val 0"/>
                    <a:gd name="f6" fmla="val 297"/>
                    <a:gd name="f7" fmla="val 31"/>
                    <a:gd name="f8" fmla="val 27"/>
                    <a:gd name="f9" fmla="val 4"/>
                    <a:gd name="f10" fmla="+- 0 0 -90"/>
                    <a:gd name="f11" fmla="*/ f3 1 297"/>
                    <a:gd name="f12" fmla="*/ f4 1 31"/>
                    <a:gd name="f13" fmla="+- f7 0 f5"/>
                    <a:gd name="f14" fmla="+- f6 0 f5"/>
                    <a:gd name="f15" fmla="*/ f10 f0 1"/>
                    <a:gd name="f16" fmla="*/ f14 1 297"/>
                    <a:gd name="f17" fmla="*/ f13 1 31"/>
                    <a:gd name="f18" fmla="*/ f15 1 f2"/>
                    <a:gd name="f19" fmla="*/ 297 1 f16"/>
                    <a:gd name="f20" fmla="*/ 27 1 f17"/>
                    <a:gd name="f21" fmla="*/ 0 1 f16"/>
                    <a:gd name="f22" fmla="*/ 31 1 f17"/>
                    <a:gd name="f23" fmla="*/ 4 1 f17"/>
                    <a:gd name="f24" fmla="*/ 0 1 f17"/>
                    <a:gd name="f25" fmla="*/ f6 1 f16"/>
                    <a:gd name="f26" fmla="*/ f7 1 f17"/>
                    <a:gd name="f27" fmla="+- f18 0 f1"/>
                    <a:gd name="f28" fmla="*/ f21 f11 1"/>
                    <a:gd name="f29" fmla="*/ f25 f11 1"/>
                    <a:gd name="f30" fmla="*/ f26 f12 1"/>
                    <a:gd name="f31" fmla="*/ f24 f12 1"/>
                    <a:gd name="f32" fmla="*/ f19 f11 1"/>
                    <a:gd name="f33" fmla="*/ f20 f12 1"/>
                    <a:gd name="f34" fmla="*/ f22 f12 1"/>
                    <a:gd name="f35" fmla="*/ f23 f12 1"/>
                  </a:gdLst>
                  <a:ahLst/>
                  <a:cxnLst>
                    <a:cxn ang="3cd4">
                      <a:pos x="hc" y="t"/>
                    </a:cxn>
                    <a:cxn ang="0">
                      <a:pos x="r" y="vc"/>
                    </a:cxn>
                    <a:cxn ang="cd4">
                      <a:pos x="hc" y="b"/>
                    </a:cxn>
                    <a:cxn ang="cd2">
                      <a:pos x="l" y="vc"/>
                    </a:cxn>
                    <a:cxn ang="f27">
                      <a:pos x="f32" y="f33"/>
                    </a:cxn>
                    <a:cxn ang="f27">
                      <a:pos x="f28" y="f34"/>
                    </a:cxn>
                    <a:cxn ang="f27">
                      <a:pos x="f28" y="f35"/>
                    </a:cxn>
                    <a:cxn ang="f27">
                      <a:pos x="f32" y="f31"/>
                    </a:cxn>
                    <a:cxn ang="f27">
                      <a:pos x="f32" y="f33"/>
                    </a:cxn>
                  </a:cxnLst>
                  <a:rect l="f28" t="f31" r="f29" b="f30"/>
                  <a:pathLst>
                    <a:path w="297" h="31">
                      <a:moveTo>
                        <a:pt x="f6" y="f8"/>
                      </a:moveTo>
                      <a:lnTo>
                        <a:pt x="f5" y="f7"/>
                      </a:lnTo>
                      <a:lnTo>
                        <a:pt x="f5" y="f9"/>
                      </a:lnTo>
                      <a:lnTo>
                        <a:pt x="f6"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5" name="Freeform 100">
                  <a:extLst>
                    <a:ext uri="{FF2B5EF4-FFF2-40B4-BE49-F238E27FC236}">
                      <a16:creationId xmlns:a16="http://schemas.microsoft.com/office/drawing/2014/main" id="{350339B0-C014-4FC1-9FEE-AE345E8F7E7A}"/>
                    </a:ext>
                  </a:extLst>
                </p:cNvPr>
                <p:cNvSpPr/>
                <p:nvPr/>
              </p:nvSpPr>
              <p:spPr>
                <a:xfrm>
                  <a:off x="6392460" y="4034223"/>
                  <a:ext cx="55668" cy="12792"/>
                </a:xfrm>
                <a:custGeom>
                  <a:avLst/>
                  <a:gdLst>
                    <a:gd name="f0" fmla="val 10800000"/>
                    <a:gd name="f1" fmla="val 5400000"/>
                    <a:gd name="f2" fmla="val 180"/>
                    <a:gd name="f3" fmla="val w"/>
                    <a:gd name="f4" fmla="val h"/>
                    <a:gd name="f5" fmla="val 0"/>
                    <a:gd name="f6" fmla="val 200"/>
                    <a:gd name="f7" fmla="val 46"/>
                    <a:gd name="f8" fmla="val 27"/>
                    <a:gd name="f9" fmla="val 3"/>
                    <a:gd name="f10" fmla="val 21"/>
                    <a:gd name="f11" fmla="val 197"/>
                    <a:gd name="f12" fmla="+- 0 0 -90"/>
                    <a:gd name="f13" fmla="*/ f3 1 200"/>
                    <a:gd name="f14" fmla="*/ f4 1 46"/>
                    <a:gd name="f15" fmla="+- f7 0 f5"/>
                    <a:gd name="f16" fmla="+- f6 0 f5"/>
                    <a:gd name="f17" fmla="*/ f12 f0 1"/>
                    <a:gd name="f18" fmla="*/ f16 1 200"/>
                    <a:gd name="f19" fmla="*/ f15 1 46"/>
                    <a:gd name="f20" fmla="*/ f17 1 f2"/>
                    <a:gd name="f21" fmla="*/ 200 1 f18"/>
                    <a:gd name="f22" fmla="*/ 27 1 f19"/>
                    <a:gd name="f23" fmla="*/ 3 1 f18"/>
                    <a:gd name="f24" fmla="*/ 46 1 f19"/>
                    <a:gd name="f25" fmla="*/ 0 1 f18"/>
                    <a:gd name="f26" fmla="*/ 21 1 f19"/>
                    <a:gd name="f27" fmla="*/ 19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4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6" name="Freeform 101">
                  <a:extLst>
                    <a:ext uri="{FF2B5EF4-FFF2-40B4-BE49-F238E27FC236}">
                      <a16:creationId xmlns:a16="http://schemas.microsoft.com/office/drawing/2014/main" id="{8EEC693F-8E6D-4BDC-8321-AF71D858B88A}"/>
                    </a:ext>
                  </a:extLst>
                </p:cNvPr>
                <p:cNvSpPr/>
                <p:nvPr/>
              </p:nvSpPr>
              <p:spPr>
                <a:xfrm>
                  <a:off x="6402482" y="4094856"/>
                  <a:ext cx="55668" cy="18635"/>
                </a:xfrm>
                <a:custGeom>
                  <a:avLst/>
                  <a:gdLst>
                    <a:gd name="f0" fmla="val 10800000"/>
                    <a:gd name="f1" fmla="val 5400000"/>
                    <a:gd name="f2" fmla="val 180"/>
                    <a:gd name="f3" fmla="val w"/>
                    <a:gd name="f4" fmla="val h"/>
                    <a:gd name="f5" fmla="val 0"/>
                    <a:gd name="f6" fmla="val 200"/>
                    <a:gd name="f7" fmla="val 67"/>
                    <a:gd name="f8" fmla="val 27"/>
                    <a:gd name="f9" fmla="val 6"/>
                    <a:gd name="f10" fmla="val 42"/>
                    <a:gd name="f11" fmla="val 195"/>
                    <a:gd name="f12" fmla="+- 0 0 -90"/>
                    <a:gd name="f13" fmla="*/ f3 1 200"/>
                    <a:gd name="f14" fmla="*/ f4 1 67"/>
                    <a:gd name="f15" fmla="+- f7 0 f5"/>
                    <a:gd name="f16" fmla="+- f6 0 f5"/>
                    <a:gd name="f17" fmla="*/ f12 f0 1"/>
                    <a:gd name="f18" fmla="*/ f16 1 200"/>
                    <a:gd name="f19" fmla="*/ f15 1 67"/>
                    <a:gd name="f20" fmla="*/ f17 1 f2"/>
                    <a:gd name="f21" fmla="*/ 200 1 f18"/>
                    <a:gd name="f22" fmla="*/ 27 1 f19"/>
                    <a:gd name="f23" fmla="*/ 6 1 f18"/>
                    <a:gd name="f24" fmla="*/ 67 1 f19"/>
                    <a:gd name="f25" fmla="*/ 0 1 f18"/>
                    <a:gd name="f26" fmla="*/ 42 1 f19"/>
                    <a:gd name="f27" fmla="*/ 195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6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7" name="Freeform 102">
                  <a:extLst>
                    <a:ext uri="{FF2B5EF4-FFF2-40B4-BE49-F238E27FC236}">
                      <a16:creationId xmlns:a16="http://schemas.microsoft.com/office/drawing/2014/main" id="{26E7858B-0137-4337-94E8-C1CAF01F41E6}"/>
                    </a:ext>
                  </a:extLst>
                </p:cNvPr>
                <p:cNvSpPr/>
                <p:nvPr/>
              </p:nvSpPr>
              <p:spPr>
                <a:xfrm>
                  <a:off x="6419462" y="4154384"/>
                  <a:ext cx="55110" cy="23920"/>
                </a:xfrm>
                <a:custGeom>
                  <a:avLst/>
                  <a:gdLst>
                    <a:gd name="f0" fmla="val 10800000"/>
                    <a:gd name="f1" fmla="val 5400000"/>
                    <a:gd name="f2" fmla="val 180"/>
                    <a:gd name="f3" fmla="val w"/>
                    <a:gd name="f4" fmla="val h"/>
                    <a:gd name="f5" fmla="val 0"/>
                    <a:gd name="f6" fmla="val 198"/>
                    <a:gd name="f7" fmla="val 86"/>
                    <a:gd name="f8" fmla="val 25"/>
                    <a:gd name="f9" fmla="val 9"/>
                    <a:gd name="f10" fmla="val 63"/>
                    <a:gd name="f11" fmla="val 189"/>
                    <a:gd name="f12" fmla="+- 0 0 -90"/>
                    <a:gd name="f13" fmla="*/ f3 1 198"/>
                    <a:gd name="f14" fmla="*/ f4 1 86"/>
                    <a:gd name="f15" fmla="+- f7 0 f5"/>
                    <a:gd name="f16" fmla="+- f6 0 f5"/>
                    <a:gd name="f17" fmla="*/ f12 f0 1"/>
                    <a:gd name="f18" fmla="*/ f16 1 198"/>
                    <a:gd name="f19" fmla="*/ f15 1 86"/>
                    <a:gd name="f20" fmla="*/ f17 1 f2"/>
                    <a:gd name="f21" fmla="*/ 198 1 f18"/>
                    <a:gd name="f22" fmla="*/ 25 1 f19"/>
                    <a:gd name="f23" fmla="*/ 9 1 f18"/>
                    <a:gd name="f24" fmla="*/ 86 1 f19"/>
                    <a:gd name="f25" fmla="*/ 0 1 f18"/>
                    <a:gd name="f26" fmla="*/ 63 1 f19"/>
                    <a:gd name="f27" fmla="*/ 18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8" h="8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8" name="Freeform 103">
                  <a:extLst>
                    <a:ext uri="{FF2B5EF4-FFF2-40B4-BE49-F238E27FC236}">
                      <a16:creationId xmlns:a16="http://schemas.microsoft.com/office/drawing/2014/main" id="{9C3D61A6-E191-4A3C-9EEA-B2A01784B340}"/>
                    </a:ext>
                  </a:extLst>
                </p:cNvPr>
                <p:cNvSpPr/>
                <p:nvPr/>
              </p:nvSpPr>
              <p:spPr>
                <a:xfrm>
                  <a:off x="6443392" y="4211964"/>
                  <a:ext cx="53437" cy="29480"/>
                </a:xfrm>
                <a:custGeom>
                  <a:avLst/>
                  <a:gdLst>
                    <a:gd name="f0" fmla="val 10800000"/>
                    <a:gd name="f1" fmla="val 5400000"/>
                    <a:gd name="f2" fmla="val 180"/>
                    <a:gd name="f3" fmla="val w"/>
                    <a:gd name="f4" fmla="val h"/>
                    <a:gd name="f5" fmla="val 0"/>
                    <a:gd name="f6" fmla="val 192"/>
                    <a:gd name="f7" fmla="val 106"/>
                    <a:gd name="f8" fmla="val 24"/>
                    <a:gd name="f9" fmla="val 12"/>
                    <a:gd name="f10" fmla="val 82"/>
                    <a:gd name="f11" fmla="val 181"/>
                    <a:gd name="f12" fmla="+- 0 0 -90"/>
                    <a:gd name="f13" fmla="*/ f3 1 192"/>
                    <a:gd name="f14" fmla="*/ f4 1 106"/>
                    <a:gd name="f15" fmla="+- f7 0 f5"/>
                    <a:gd name="f16" fmla="+- f6 0 f5"/>
                    <a:gd name="f17" fmla="*/ f12 f0 1"/>
                    <a:gd name="f18" fmla="*/ f16 1 192"/>
                    <a:gd name="f19" fmla="*/ f15 1 106"/>
                    <a:gd name="f20" fmla="*/ f17 1 f2"/>
                    <a:gd name="f21" fmla="*/ 192 1 f18"/>
                    <a:gd name="f22" fmla="*/ 24 1 f19"/>
                    <a:gd name="f23" fmla="*/ 12 1 f18"/>
                    <a:gd name="f24" fmla="*/ 106 1 f19"/>
                    <a:gd name="f25" fmla="*/ 0 1 f18"/>
                    <a:gd name="f26" fmla="*/ 82 1 f19"/>
                    <a:gd name="f27" fmla="*/ 181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2" h="10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9" name="Freeform 104">
                  <a:extLst>
                    <a:ext uri="{FF2B5EF4-FFF2-40B4-BE49-F238E27FC236}">
                      <a16:creationId xmlns:a16="http://schemas.microsoft.com/office/drawing/2014/main" id="{C9B1FFD0-3E3C-4C23-AB52-833DC30F0306}"/>
                    </a:ext>
                  </a:extLst>
                </p:cNvPr>
                <p:cNvSpPr/>
                <p:nvPr/>
              </p:nvSpPr>
              <p:spPr>
                <a:xfrm>
                  <a:off x="6474016" y="4253404"/>
                  <a:ext cx="75154" cy="47567"/>
                </a:xfrm>
                <a:custGeom>
                  <a:avLst/>
                  <a:gdLst>
                    <a:gd name="f0" fmla="val 10800000"/>
                    <a:gd name="f1" fmla="val 5400000"/>
                    <a:gd name="f2" fmla="val 180"/>
                    <a:gd name="f3" fmla="val w"/>
                    <a:gd name="f4" fmla="val h"/>
                    <a:gd name="f5" fmla="val 0"/>
                    <a:gd name="f6" fmla="val 270"/>
                    <a:gd name="f7" fmla="val 171"/>
                    <a:gd name="f8" fmla="val 22"/>
                    <a:gd name="f9" fmla="val 13"/>
                    <a:gd name="f10" fmla="val 148"/>
                    <a:gd name="f11" fmla="val 257"/>
                    <a:gd name="f12" fmla="+- 0 0 -90"/>
                    <a:gd name="f13" fmla="*/ f3 1 270"/>
                    <a:gd name="f14" fmla="*/ f4 1 171"/>
                    <a:gd name="f15" fmla="+- f7 0 f5"/>
                    <a:gd name="f16" fmla="+- f6 0 f5"/>
                    <a:gd name="f17" fmla="*/ f12 f0 1"/>
                    <a:gd name="f18" fmla="*/ f16 1 270"/>
                    <a:gd name="f19" fmla="*/ f15 1 171"/>
                    <a:gd name="f20" fmla="*/ f17 1 f2"/>
                    <a:gd name="f21" fmla="*/ 270 1 f18"/>
                    <a:gd name="f22" fmla="*/ 22 1 f19"/>
                    <a:gd name="f23" fmla="*/ 13 1 f18"/>
                    <a:gd name="f24" fmla="*/ 171 1 f19"/>
                    <a:gd name="f25" fmla="*/ 0 1 f18"/>
                    <a:gd name="f26" fmla="*/ 148 1 f19"/>
                    <a:gd name="f27" fmla="*/ 25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70" h="1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0" name="Freeform 105">
                  <a:extLst>
                    <a:ext uri="{FF2B5EF4-FFF2-40B4-BE49-F238E27FC236}">
                      <a16:creationId xmlns:a16="http://schemas.microsoft.com/office/drawing/2014/main" id="{D6600EB6-549F-4AE6-AAE1-586648A40814}"/>
                    </a:ext>
                  </a:extLst>
                </p:cNvPr>
                <p:cNvSpPr/>
                <p:nvPr/>
              </p:nvSpPr>
              <p:spPr>
                <a:xfrm>
                  <a:off x="6510473" y="4318775"/>
                  <a:ext cx="48710" cy="38103"/>
                </a:xfrm>
                <a:custGeom>
                  <a:avLst/>
                  <a:gdLst>
                    <a:gd name="f0" fmla="val 10800000"/>
                    <a:gd name="f1" fmla="val 5400000"/>
                    <a:gd name="f2" fmla="val 180"/>
                    <a:gd name="f3" fmla="val w"/>
                    <a:gd name="f4" fmla="val h"/>
                    <a:gd name="f5" fmla="val 0"/>
                    <a:gd name="f6" fmla="val 175"/>
                    <a:gd name="f7" fmla="val 137"/>
                    <a:gd name="f8" fmla="val 20"/>
                    <a:gd name="f9" fmla="val 15"/>
                    <a:gd name="f10" fmla="val 116"/>
                    <a:gd name="f11" fmla="val 160"/>
                    <a:gd name="f12" fmla="+- 0 0 -90"/>
                    <a:gd name="f13" fmla="*/ f3 1 175"/>
                    <a:gd name="f14" fmla="*/ f4 1 137"/>
                    <a:gd name="f15" fmla="+- f7 0 f5"/>
                    <a:gd name="f16" fmla="+- f6 0 f5"/>
                    <a:gd name="f17" fmla="*/ f12 f0 1"/>
                    <a:gd name="f18" fmla="*/ f16 1 175"/>
                    <a:gd name="f19" fmla="*/ f15 1 137"/>
                    <a:gd name="f20" fmla="*/ f17 1 f2"/>
                    <a:gd name="f21" fmla="*/ 175 1 f18"/>
                    <a:gd name="f22" fmla="*/ 20 1 f19"/>
                    <a:gd name="f23" fmla="*/ 15 1 f18"/>
                    <a:gd name="f24" fmla="*/ 137 1 f19"/>
                    <a:gd name="f25" fmla="*/ 0 1 f18"/>
                    <a:gd name="f26" fmla="*/ 116 1 f19"/>
                    <a:gd name="f27" fmla="*/ 160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5" h="13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1" name="Freeform 106">
                  <a:extLst>
                    <a:ext uri="{FF2B5EF4-FFF2-40B4-BE49-F238E27FC236}">
                      <a16:creationId xmlns:a16="http://schemas.microsoft.com/office/drawing/2014/main" id="{F2DC88E5-48A0-43F0-9D77-2F777B2955D5}"/>
                    </a:ext>
                  </a:extLst>
                </p:cNvPr>
                <p:cNvSpPr/>
                <p:nvPr/>
              </p:nvSpPr>
              <p:spPr>
                <a:xfrm>
                  <a:off x="6552498" y="4366616"/>
                  <a:ext cx="45646" cy="42556"/>
                </a:xfrm>
                <a:custGeom>
                  <a:avLst/>
                  <a:gdLst>
                    <a:gd name="f0" fmla="val 10800000"/>
                    <a:gd name="f1" fmla="val 5400000"/>
                    <a:gd name="f2" fmla="val 180"/>
                    <a:gd name="f3" fmla="val w"/>
                    <a:gd name="f4" fmla="val h"/>
                    <a:gd name="f5" fmla="val 0"/>
                    <a:gd name="f6" fmla="val 164"/>
                    <a:gd name="f7" fmla="val 153"/>
                    <a:gd name="f8" fmla="val 19"/>
                    <a:gd name="f9" fmla="val 17"/>
                    <a:gd name="f10" fmla="val 133"/>
                    <a:gd name="f11" fmla="val 148"/>
                    <a:gd name="f12" fmla="+- 0 0 -90"/>
                    <a:gd name="f13" fmla="*/ f3 1 164"/>
                    <a:gd name="f14" fmla="*/ f4 1 153"/>
                    <a:gd name="f15" fmla="+- f7 0 f5"/>
                    <a:gd name="f16" fmla="+- f6 0 f5"/>
                    <a:gd name="f17" fmla="*/ f12 f0 1"/>
                    <a:gd name="f18" fmla="*/ f16 1 164"/>
                    <a:gd name="f19" fmla="*/ f15 1 153"/>
                    <a:gd name="f20" fmla="*/ f17 1 f2"/>
                    <a:gd name="f21" fmla="*/ 164 1 f18"/>
                    <a:gd name="f22" fmla="*/ 19 1 f19"/>
                    <a:gd name="f23" fmla="*/ 17 1 f18"/>
                    <a:gd name="f24" fmla="*/ 153 1 f19"/>
                    <a:gd name="f25" fmla="*/ 0 1 f18"/>
                    <a:gd name="f26" fmla="*/ 133 1 f19"/>
                    <a:gd name="f27" fmla="*/ 148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64" h="153">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2" name="Freeform 107">
                  <a:extLst>
                    <a:ext uri="{FF2B5EF4-FFF2-40B4-BE49-F238E27FC236}">
                      <a16:creationId xmlns:a16="http://schemas.microsoft.com/office/drawing/2014/main" id="{66170DA5-A1B4-4BB7-AE24-15B86DB2AF7B}"/>
                    </a:ext>
                  </a:extLst>
                </p:cNvPr>
                <p:cNvSpPr/>
                <p:nvPr/>
              </p:nvSpPr>
              <p:spPr>
                <a:xfrm>
                  <a:off x="6599819" y="4410562"/>
                  <a:ext cx="42583" cy="45619"/>
                </a:xfrm>
                <a:custGeom>
                  <a:avLst/>
                  <a:gdLst>
                    <a:gd name="f0" fmla="val 10800000"/>
                    <a:gd name="f1" fmla="val 5400000"/>
                    <a:gd name="f2" fmla="val 180"/>
                    <a:gd name="f3" fmla="val w"/>
                    <a:gd name="f4" fmla="val h"/>
                    <a:gd name="f5" fmla="val 0"/>
                    <a:gd name="f6" fmla="val 153"/>
                    <a:gd name="f7" fmla="val 164"/>
                    <a:gd name="f8" fmla="val 17"/>
                    <a:gd name="f9" fmla="val 19"/>
                    <a:gd name="f10" fmla="val 147"/>
                    <a:gd name="f11" fmla="val 133"/>
                    <a:gd name="f12" fmla="+- 0 0 -90"/>
                    <a:gd name="f13" fmla="*/ f3 1 153"/>
                    <a:gd name="f14" fmla="*/ f4 1 164"/>
                    <a:gd name="f15" fmla="+- f7 0 f5"/>
                    <a:gd name="f16" fmla="+- f6 0 f5"/>
                    <a:gd name="f17" fmla="*/ f12 f0 1"/>
                    <a:gd name="f18" fmla="*/ f16 1 153"/>
                    <a:gd name="f19" fmla="*/ f15 1 164"/>
                    <a:gd name="f20" fmla="*/ f17 1 f2"/>
                    <a:gd name="f21" fmla="*/ 153 1 f18"/>
                    <a:gd name="f22" fmla="*/ 17 1 f19"/>
                    <a:gd name="f23" fmla="*/ 19 1 f18"/>
                    <a:gd name="f24" fmla="*/ 164 1 f19"/>
                    <a:gd name="f25" fmla="*/ 0 1 f18"/>
                    <a:gd name="f26" fmla="*/ 147 1 f19"/>
                    <a:gd name="f27" fmla="*/ 133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53" h="164">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3" name="Freeform 108">
                  <a:extLst>
                    <a:ext uri="{FF2B5EF4-FFF2-40B4-BE49-F238E27FC236}">
                      <a16:creationId xmlns:a16="http://schemas.microsoft.com/office/drawing/2014/main" id="{DE1F69E0-C52B-4259-BD12-BE04230BA44C}"/>
                    </a:ext>
                  </a:extLst>
                </p:cNvPr>
                <p:cNvSpPr/>
                <p:nvPr/>
              </p:nvSpPr>
              <p:spPr>
                <a:xfrm>
                  <a:off x="6651866" y="4449506"/>
                  <a:ext cx="38413" cy="48673"/>
                </a:xfrm>
                <a:custGeom>
                  <a:avLst/>
                  <a:gdLst>
                    <a:gd name="f0" fmla="val 10800000"/>
                    <a:gd name="f1" fmla="val 5400000"/>
                    <a:gd name="f2" fmla="val 180"/>
                    <a:gd name="f3" fmla="val w"/>
                    <a:gd name="f4" fmla="val h"/>
                    <a:gd name="f5" fmla="val 0"/>
                    <a:gd name="f6" fmla="val 138"/>
                    <a:gd name="f7" fmla="val 175"/>
                    <a:gd name="f8" fmla="val 16"/>
                    <a:gd name="f9" fmla="val 21"/>
                    <a:gd name="f10" fmla="val 160"/>
                    <a:gd name="f11" fmla="val 117"/>
                    <a:gd name="f12" fmla="+- 0 0 -90"/>
                    <a:gd name="f13" fmla="*/ f3 1 138"/>
                    <a:gd name="f14" fmla="*/ f4 1 175"/>
                    <a:gd name="f15" fmla="+- f7 0 f5"/>
                    <a:gd name="f16" fmla="+- f6 0 f5"/>
                    <a:gd name="f17" fmla="*/ f12 f0 1"/>
                    <a:gd name="f18" fmla="*/ f16 1 138"/>
                    <a:gd name="f19" fmla="*/ f15 1 175"/>
                    <a:gd name="f20" fmla="*/ f17 1 f2"/>
                    <a:gd name="f21" fmla="*/ 138 1 f18"/>
                    <a:gd name="f22" fmla="*/ 16 1 f19"/>
                    <a:gd name="f23" fmla="*/ 21 1 f18"/>
                    <a:gd name="f24" fmla="*/ 175 1 f19"/>
                    <a:gd name="f25" fmla="*/ 0 1 f18"/>
                    <a:gd name="f26" fmla="*/ 160 1 f19"/>
                    <a:gd name="f27" fmla="*/ 11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38" h="175">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4" name="Freeform 109">
                  <a:extLst>
                    <a:ext uri="{FF2B5EF4-FFF2-40B4-BE49-F238E27FC236}">
                      <a16:creationId xmlns:a16="http://schemas.microsoft.com/office/drawing/2014/main" id="{9DEEC2FA-7B05-4DE3-AB2A-7E7FC1C55044}"/>
                    </a:ext>
                  </a:extLst>
                </p:cNvPr>
                <p:cNvSpPr/>
                <p:nvPr/>
              </p:nvSpPr>
              <p:spPr>
                <a:xfrm>
                  <a:off x="6708367" y="4459245"/>
                  <a:ext cx="47594" cy="75383"/>
                </a:xfrm>
                <a:custGeom>
                  <a:avLst/>
                  <a:gdLst>
                    <a:gd name="f0" fmla="val 10800000"/>
                    <a:gd name="f1" fmla="val 5400000"/>
                    <a:gd name="f2" fmla="val 180"/>
                    <a:gd name="f3" fmla="val w"/>
                    <a:gd name="f4" fmla="val h"/>
                    <a:gd name="f5" fmla="val 0"/>
                    <a:gd name="f6" fmla="val 171"/>
                    <a:gd name="f7" fmla="val 271"/>
                    <a:gd name="f8" fmla="val 14"/>
                    <a:gd name="f9" fmla="val 22"/>
                    <a:gd name="f10" fmla="val 258"/>
                    <a:gd name="f11" fmla="val 149"/>
                    <a:gd name="f12" fmla="+- 0 0 -90"/>
                    <a:gd name="f13" fmla="*/ f3 1 171"/>
                    <a:gd name="f14" fmla="*/ f4 1 271"/>
                    <a:gd name="f15" fmla="+- f7 0 f5"/>
                    <a:gd name="f16" fmla="+- f6 0 f5"/>
                    <a:gd name="f17" fmla="*/ f12 f0 1"/>
                    <a:gd name="f18" fmla="*/ f16 1 171"/>
                    <a:gd name="f19" fmla="*/ f15 1 271"/>
                    <a:gd name="f20" fmla="*/ f17 1 f2"/>
                    <a:gd name="f21" fmla="*/ 171 1 f18"/>
                    <a:gd name="f22" fmla="*/ 14 1 f19"/>
                    <a:gd name="f23" fmla="*/ 22 1 f18"/>
                    <a:gd name="f24" fmla="*/ 271 1 f19"/>
                    <a:gd name="f25" fmla="*/ 0 1 f18"/>
                    <a:gd name="f26" fmla="*/ 258 1 f19"/>
                    <a:gd name="f27" fmla="*/ 14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1" h="2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165" name="Group 215">
              <a:extLst>
                <a:ext uri="{FF2B5EF4-FFF2-40B4-BE49-F238E27FC236}">
                  <a16:creationId xmlns:a16="http://schemas.microsoft.com/office/drawing/2014/main" id="{D0620AD7-0636-446B-81D3-C9F33C93C278}"/>
                </a:ext>
              </a:extLst>
            </p:cNvPr>
            <p:cNvGrpSpPr/>
            <p:nvPr/>
          </p:nvGrpSpPr>
          <p:grpSpPr>
            <a:xfrm>
              <a:off x="6545605" y="3729087"/>
              <a:ext cx="978371" cy="494508"/>
              <a:chOff x="6545605" y="3729087"/>
              <a:chExt cx="978371" cy="494508"/>
            </a:xfrm>
          </p:grpSpPr>
          <p:sp>
            <p:nvSpPr>
              <p:cNvPr id="166" name="Freeform 139">
                <a:extLst>
                  <a:ext uri="{FF2B5EF4-FFF2-40B4-BE49-F238E27FC236}">
                    <a16:creationId xmlns:a16="http://schemas.microsoft.com/office/drawing/2014/main" id="{31A4C8FC-7EB2-4AAD-9E7F-5231B2D7A692}"/>
                  </a:ext>
                </a:extLst>
              </p:cNvPr>
              <p:cNvSpPr/>
              <p:nvPr/>
            </p:nvSpPr>
            <p:spPr>
              <a:xfrm rot="2797913">
                <a:off x="7189278" y="3494407"/>
                <a:ext cx="100017" cy="569378"/>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f16 1 f2"/>
                  <a:gd name="f20" fmla="*/ 350 1 f17"/>
                  <a:gd name="f21" fmla="*/ 4320 1 f18"/>
                  <a:gd name="f22" fmla="*/ 182 1 f17"/>
                  <a:gd name="f23" fmla="*/ 2 1 f18"/>
                  <a:gd name="f24" fmla="*/ 168 1 f17"/>
                  <a:gd name="f25" fmla="*/ 0 1 f18"/>
                  <a:gd name="f26" fmla="*/ 0 1 f17"/>
                  <a:gd name="f27" fmla="*/ f6 1 f17"/>
                  <a:gd name="f28" fmla="*/ f7 1 f18"/>
                  <a:gd name="f29" fmla="+- f19 0 f1"/>
                  <a:gd name="f30" fmla="*/ f26 f12 1"/>
                  <a:gd name="f31" fmla="*/ f27 f12 1"/>
                  <a:gd name="f32" fmla="*/ f28 f13 1"/>
                  <a:gd name="f33" fmla="*/ f25 f13 1"/>
                  <a:gd name="f34" fmla="*/ f20 f12 1"/>
                  <a:gd name="f35" fmla="*/ f21 f13 1"/>
                  <a:gd name="f36" fmla="*/ f22 f12 1"/>
                  <a:gd name="f37" fmla="*/ f23 f13 1"/>
                  <a:gd name="f38" fmla="*/ f24 f12 1"/>
                </a:gdLst>
                <a:ahLst/>
                <a:cxnLst>
                  <a:cxn ang="3cd4">
                    <a:pos x="hc" y="t"/>
                  </a:cxn>
                  <a:cxn ang="0">
                    <a:pos x="r" y="vc"/>
                  </a:cxn>
                  <a:cxn ang="cd4">
                    <a:pos x="hc" y="b"/>
                  </a:cxn>
                  <a:cxn ang="cd2">
                    <a:pos x="l" y="vc"/>
                  </a:cxn>
                  <a:cxn ang="f29">
                    <a:pos x="f34" y="f35"/>
                  </a:cxn>
                  <a:cxn ang="f29">
                    <a:pos x="f36" y="f37"/>
                  </a:cxn>
                  <a:cxn ang="f29">
                    <a:pos x="f38" y="f33"/>
                  </a:cxn>
                  <a:cxn ang="f29">
                    <a:pos x="f30" y="f35"/>
                  </a:cxn>
                  <a:cxn ang="f29">
                    <a:pos x="f34" y="f35"/>
                  </a:cxn>
                </a:cxnLst>
                <a:rect l="f30" t="f33" r="f31" b="f32"/>
                <a:pathLst>
                  <a:path w="350" h="4320">
                    <a:moveTo>
                      <a:pt x="f6" y="f7"/>
                    </a:moveTo>
                    <a:lnTo>
                      <a:pt x="f8" y="f9"/>
                    </a:lnTo>
                    <a:lnTo>
                      <a:pt x="f10" y="f5"/>
                    </a:lnTo>
                    <a:lnTo>
                      <a:pt x="f5" y="f7"/>
                    </a:lnTo>
                    <a:lnTo>
                      <a:pt x="f6" y="f7"/>
                    </a:lnTo>
                    <a:close/>
                  </a:path>
                </a:pathLst>
              </a:custGeom>
              <a:gradFill>
                <a:gsLst>
                  <a:gs pos="0">
                    <a:srgbClr val="385723"/>
                  </a:gs>
                  <a:gs pos="100000">
                    <a:srgbClr val="385723"/>
                  </a:gs>
                </a:gsLst>
                <a:lin ang="5400000"/>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7" name="Freeform 139">
                <a:extLst>
                  <a:ext uri="{FF2B5EF4-FFF2-40B4-BE49-F238E27FC236}">
                    <a16:creationId xmlns:a16="http://schemas.microsoft.com/office/drawing/2014/main" id="{4BCD5811-9341-4BE1-94D4-76BA92F900DA}"/>
                  </a:ext>
                </a:extLst>
              </p:cNvPr>
              <p:cNvSpPr/>
              <p:nvPr/>
            </p:nvSpPr>
            <p:spPr>
              <a:xfrm rot="2797897" flipV="1">
                <a:off x="6780121" y="3891202"/>
                <a:ext cx="97877" cy="566909"/>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2147483646 f15 1"/>
                  <a:gd name="f20" fmla="*/ 2147483646 f14 1"/>
                  <a:gd name="f21" fmla="*/ 0 f14 1"/>
                  <a:gd name="f22" fmla="*/ 0 f15 1"/>
                  <a:gd name="f23" fmla="*/ f16 1 f2"/>
                  <a:gd name="f24" fmla="*/ f19 1 350"/>
                  <a:gd name="f25" fmla="*/ f20 1 4320"/>
                  <a:gd name="f26" fmla="*/ f21 1 4320"/>
                  <a:gd name="f27" fmla="*/ f22 1 350"/>
                  <a:gd name="f28" fmla="*/ 0 1 f17"/>
                  <a:gd name="f29" fmla="*/ f6 1 f17"/>
                  <a:gd name="f30" fmla="*/ 0 1 f18"/>
                  <a:gd name="f31" fmla="*/ f7 1 f18"/>
                  <a:gd name="f32" fmla="+- f23 0 f1"/>
                  <a:gd name="f33" fmla="*/ f24 1 f17"/>
                  <a:gd name="f34" fmla="*/ f25 1 f18"/>
                  <a:gd name="f35" fmla="*/ f26 1 f18"/>
                  <a:gd name="f36" fmla="*/ f27 1 f17"/>
                  <a:gd name="f37" fmla="*/ f28 f12 1"/>
                  <a:gd name="f38" fmla="*/ f29 f12 1"/>
                  <a:gd name="f39" fmla="*/ f31 f13 1"/>
                  <a:gd name="f40" fmla="*/ f30 f13 1"/>
                  <a:gd name="f41" fmla="*/ f33 f12 1"/>
                  <a:gd name="f42" fmla="*/ f34 f13 1"/>
                  <a:gd name="f43" fmla="*/ f35 f13 1"/>
                  <a:gd name="f44" fmla="*/ f36 f12 1"/>
                </a:gdLst>
                <a:ahLst/>
                <a:cxnLst>
                  <a:cxn ang="3cd4">
                    <a:pos x="hc" y="t"/>
                  </a:cxn>
                  <a:cxn ang="0">
                    <a:pos x="r" y="vc"/>
                  </a:cxn>
                  <a:cxn ang="cd4">
                    <a:pos x="hc" y="b"/>
                  </a:cxn>
                  <a:cxn ang="cd2">
                    <a:pos x="l" y="vc"/>
                  </a:cxn>
                  <a:cxn ang="f32">
                    <a:pos x="f41" y="f42"/>
                  </a:cxn>
                  <a:cxn ang="f32">
                    <a:pos x="f41" y="f42"/>
                  </a:cxn>
                  <a:cxn ang="f32">
                    <a:pos x="f41" y="f43"/>
                  </a:cxn>
                  <a:cxn ang="f32">
                    <a:pos x="f44" y="f42"/>
                  </a:cxn>
                  <a:cxn ang="f32">
                    <a:pos x="f41" y="f42"/>
                  </a:cxn>
                </a:cxnLst>
                <a:rect l="f37" t="f40" r="f38" b="f39"/>
                <a:pathLst>
                  <a:path w="350" h="4320">
                    <a:moveTo>
                      <a:pt x="f6" y="f7"/>
                    </a:moveTo>
                    <a:lnTo>
                      <a:pt x="f8" y="f9"/>
                    </a:lnTo>
                    <a:lnTo>
                      <a:pt x="f10" y="f5"/>
                    </a:lnTo>
                    <a:lnTo>
                      <a:pt x="f5" y="f7"/>
                    </a:lnTo>
                    <a:lnTo>
                      <a:pt x="f6" y="f7"/>
                    </a:lnTo>
                    <a:close/>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68" name="Group 108">
              <a:extLst>
                <a:ext uri="{FF2B5EF4-FFF2-40B4-BE49-F238E27FC236}">
                  <a16:creationId xmlns:a16="http://schemas.microsoft.com/office/drawing/2014/main" id="{777D01A8-536F-417C-86E4-2651130F8257}"/>
                </a:ext>
              </a:extLst>
            </p:cNvPr>
            <p:cNvGrpSpPr/>
            <p:nvPr/>
          </p:nvGrpSpPr>
          <p:grpSpPr>
            <a:xfrm>
              <a:off x="6955365" y="3902073"/>
              <a:ext cx="160870" cy="161921"/>
              <a:chOff x="6955365" y="3902073"/>
              <a:chExt cx="160870" cy="161921"/>
            </a:xfrm>
          </p:grpSpPr>
          <p:sp>
            <p:nvSpPr>
              <p:cNvPr id="169" name="Oval 117">
                <a:extLst>
                  <a:ext uri="{FF2B5EF4-FFF2-40B4-BE49-F238E27FC236}">
                    <a16:creationId xmlns:a16="http://schemas.microsoft.com/office/drawing/2014/main" id="{F1493FCB-89EB-45FF-A0F9-36877FA2C1AA}"/>
                  </a:ext>
                </a:extLst>
              </p:cNvPr>
              <p:cNvSpPr/>
              <p:nvPr/>
            </p:nvSpPr>
            <p:spPr>
              <a:xfrm>
                <a:off x="6955365" y="3902073"/>
                <a:ext cx="160870" cy="1619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0" name="Oval 111">
                <a:extLst>
                  <a:ext uri="{FF2B5EF4-FFF2-40B4-BE49-F238E27FC236}">
                    <a16:creationId xmlns:a16="http://schemas.microsoft.com/office/drawing/2014/main" id="{967EDC49-4FFA-4794-A6F7-DE9BF526FB24}"/>
                  </a:ext>
                </a:extLst>
              </p:cNvPr>
              <p:cNvSpPr/>
              <p:nvPr/>
            </p:nvSpPr>
            <p:spPr>
              <a:xfrm>
                <a:off x="6974421" y="3922711"/>
                <a:ext cx="122767" cy="1206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2929"/>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endParaRPr>
              </a:p>
            </p:txBody>
          </p:sp>
          <p:sp>
            <p:nvSpPr>
              <p:cNvPr id="171" name="Oval 119">
                <a:extLst>
                  <a:ext uri="{FF2B5EF4-FFF2-40B4-BE49-F238E27FC236}">
                    <a16:creationId xmlns:a16="http://schemas.microsoft.com/office/drawing/2014/main" id="{95E52B2C-FC3B-453A-A711-E71A78CBB7D6}"/>
                  </a:ext>
                </a:extLst>
              </p:cNvPr>
              <p:cNvSpPr/>
              <p:nvPr/>
            </p:nvSpPr>
            <p:spPr>
              <a:xfrm>
                <a:off x="6994602" y="3940195"/>
                <a:ext cx="82067" cy="820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777777"/>
                  </a:gs>
                </a:gsLst>
                <a:path path="circle">
                  <a:fillToRect r="100000" b="100000"/>
                </a:path>
              </a:gradFill>
              <a:ln w="6345" cap="flat">
                <a:solidFill>
                  <a:srgbClr val="7F7F7F"/>
                </a:solidFill>
                <a:prstDash val="solid"/>
                <a:roun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75" b="0" i="0" u="none" strike="noStrike" kern="1200" cap="none" spc="0" baseline="0">
                  <a:solidFill>
                    <a:srgbClr val="000000"/>
                  </a:solidFill>
                  <a:uFillTx/>
                  <a:latin typeface="Calibri"/>
                </a:endParaRPr>
              </a:p>
            </p:txBody>
          </p:sp>
        </p:grpSp>
        <p:sp>
          <p:nvSpPr>
            <p:cNvPr id="172" name="Oval 116">
              <a:extLst>
                <a:ext uri="{FF2B5EF4-FFF2-40B4-BE49-F238E27FC236}">
                  <a16:creationId xmlns:a16="http://schemas.microsoft.com/office/drawing/2014/main" id="{ADD23FC3-B3DA-4815-8AE7-6541B92EA207}"/>
                </a:ext>
              </a:extLst>
            </p:cNvPr>
            <p:cNvSpPr/>
            <p:nvPr/>
          </p:nvSpPr>
          <p:spPr>
            <a:xfrm>
              <a:off x="6653677" y="3292937"/>
              <a:ext cx="764877" cy="485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a:endParaRPr>
            </a:p>
          </p:txBody>
        </p:sp>
      </p:grpSp>
      <p:sp>
        <p:nvSpPr>
          <p:cNvPr id="173" name="Content Placeholder 195">
            <a:extLst>
              <a:ext uri="{FF2B5EF4-FFF2-40B4-BE49-F238E27FC236}">
                <a16:creationId xmlns:a16="http://schemas.microsoft.com/office/drawing/2014/main" id="{77DA0EE1-1FBC-4C20-B364-474320D9604C}"/>
              </a:ext>
            </a:extLst>
          </p:cNvPr>
          <p:cNvSpPr txBox="1">
            <a:spLocks noGrp="1"/>
          </p:cNvSpPr>
          <p:nvPr>
            <p:ph idx="4294967295"/>
          </p:nvPr>
        </p:nvSpPr>
        <p:spPr>
          <a:xfrm rot="14331141">
            <a:off x="6536997" y="446930"/>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4" name="Content Placeholder 195">
            <a:extLst>
              <a:ext uri="{FF2B5EF4-FFF2-40B4-BE49-F238E27FC236}">
                <a16:creationId xmlns:a16="http://schemas.microsoft.com/office/drawing/2014/main" id="{F338BD4D-3603-4D39-B49F-E7592C46D303}"/>
              </a:ext>
            </a:extLst>
          </p:cNvPr>
          <p:cNvSpPr txBox="1">
            <a:spLocks noGrp="1"/>
          </p:cNvSpPr>
          <p:nvPr>
            <p:ph idx="4294967295"/>
          </p:nvPr>
        </p:nvSpPr>
        <p:spPr>
          <a:xfrm rot="7420273">
            <a:off x="6266418" y="479645"/>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5" name="Content Placeholder 195">
            <a:extLst>
              <a:ext uri="{FF2B5EF4-FFF2-40B4-BE49-F238E27FC236}">
                <a16:creationId xmlns:a16="http://schemas.microsoft.com/office/drawing/2014/main" id="{E150C580-3125-4759-B9F9-DB3D889F6DB0}"/>
              </a:ext>
            </a:extLst>
          </p:cNvPr>
          <p:cNvSpPr txBox="1">
            <a:spLocks noGrp="1"/>
          </p:cNvSpPr>
          <p:nvPr>
            <p:ph idx="4294967295"/>
          </p:nvPr>
        </p:nvSpPr>
        <p:spPr>
          <a:xfrm>
            <a:off x="6431825" y="733522"/>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6" name="Content Placeholder 199">
            <a:extLst>
              <a:ext uri="{FF2B5EF4-FFF2-40B4-BE49-F238E27FC236}">
                <a16:creationId xmlns:a16="http://schemas.microsoft.com/office/drawing/2014/main" id="{38D8B812-1316-41FB-8894-3CEF8B7EB766}"/>
              </a:ext>
            </a:extLst>
          </p:cNvPr>
          <p:cNvSpPr txBox="1">
            <a:spLocks noGrp="1"/>
          </p:cNvSpPr>
          <p:nvPr>
            <p:ph idx="4294967295"/>
          </p:nvPr>
        </p:nvSpPr>
        <p:spPr>
          <a:xfrm>
            <a:off x="8120539" y="3749213"/>
            <a:ext cx="3136794" cy="1217203"/>
          </a:xfrm>
        </p:spPr>
        <p:txBody>
          <a:bodyPr>
            <a:noAutofit/>
          </a:bodyPr>
          <a:lstStyle>
            <a:lvl1pPr marL="0" indent="0">
              <a:buNone/>
              <a:defRPr lang="en-US" sz="1200">
                <a:solidFill>
                  <a:srgbClr val="FFFFFF"/>
                </a:solidFill>
              </a:defRPr>
            </a:lvl1pPr>
          </a:lstStyle>
          <a:p>
            <a:pPr lvl="0"/>
            <a:r>
              <a:rPr lang="en-US"/>
              <a:t>Edit Master text styles</a:t>
            </a:r>
          </a:p>
        </p:txBody>
      </p:sp>
      <p:sp>
        <p:nvSpPr>
          <p:cNvPr id="177" name="Content Placeholder 199">
            <a:extLst>
              <a:ext uri="{FF2B5EF4-FFF2-40B4-BE49-F238E27FC236}">
                <a16:creationId xmlns:a16="http://schemas.microsoft.com/office/drawing/2014/main" id="{42B45056-50AE-495E-8F3B-4ACFA5E8022A}"/>
              </a:ext>
            </a:extLst>
          </p:cNvPr>
          <p:cNvSpPr txBox="1">
            <a:spLocks noGrp="1"/>
          </p:cNvSpPr>
          <p:nvPr>
            <p:ph idx="4294967295"/>
          </p:nvPr>
        </p:nvSpPr>
        <p:spPr>
          <a:xfrm>
            <a:off x="8115080" y="3189994"/>
            <a:ext cx="3136794" cy="425360"/>
          </a:xfrm>
        </p:spPr>
        <p:txBody>
          <a:bodyPr>
            <a:noAutofit/>
          </a:bodyPr>
          <a:lstStyle>
            <a:lvl1pPr marL="0" indent="0">
              <a:buNone/>
              <a:defRPr lang="en-US" sz="1500">
                <a:solidFill>
                  <a:srgbClr val="FFFFFF"/>
                </a:solidFill>
              </a:defRPr>
            </a:lvl1pPr>
          </a:lstStyle>
          <a:p>
            <a:pPr lvl="0"/>
            <a:r>
              <a:rPr lang="en-US"/>
              <a:t>Edit Master text styles</a:t>
            </a:r>
          </a:p>
        </p:txBody>
      </p:sp>
      <p:sp>
        <p:nvSpPr>
          <p:cNvPr id="178" name="Content Placeholder 199">
            <a:extLst>
              <a:ext uri="{FF2B5EF4-FFF2-40B4-BE49-F238E27FC236}">
                <a16:creationId xmlns:a16="http://schemas.microsoft.com/office/drawing/2014/main" id="{085A7AAC-65BA-4CCF-95D1-D85AA66B7494}"/>
              </a:ext>
            </a:extLst>
          </p:cNvPr>
          <p:cNvSpPr txBox="1">
            <a:spLocks noGrp="1"/>
          </p:cNvSpPr>
          <p:nvPr>
            <p:ph idx="4294967295"/>
          </p:nvPr>
        </p:nvSpPr>
        <p:spPr>
          <a:xfrm>
            <a:off x="8064605" y="868039"/>
            <a:ext cx="3136794" cy="1217203"/>
          </a:xfrm>
        </p:spPr>
        <p:txBody>
          <a:bodyPr>
            <a:noAutofit/>
          </a:bodyPr>
          <a:lstStyle>
            <a:lvl1pPr marL="0" indent="0">
              <a:buNone/>
              <a:defRPr lang="en-US" sz="1200"/>
            </a:lvl1pPr>
          </a:lstStyle>
          <a:p>
            <a:pPr lvl="0"/>
            <a:r>
              <a:rPr lang="en-US"/>
              <a:t>Edit Master text styles</a:t>
            </a:r>
          </a:p>
        </p:txBody>
      </p:sp>
      <p:sp>
        <p:nvSpPr>
          <p:cNvPr id="179" name="Title 200">
            <a:extLst>
              <a:ext uri="{FF2B5EF4-FFF2-40B4-BE49-F238E27FC236}">
                <a16:creationId xmlns:a16="http://schemas.microsoft.com/office/drawing/2014/main" id="{2B9E650C-E077-4758-A1D5-4ADDD0CDB4B6}"/>
              </a:ext>
            </a:extLst>
          </p:cNvPr>
          <p:cNvSpPr txBox="1">
            <a:spLocks noGrp="1"/>
          </p:cNvSpPr>
          <p:nvPr>
            <p:ph type="title"/>
          </p:nvPr>
        </p:nvSpPr>
        <p:spPr>
          <a:xfrm>
            <a:off x="8035033" y="330674"/>
            <a:ext cx="3166366" cy="402857"/>
          </a:xfrm>
        </p:spPr>
        <p:txBody>
          <a:bodyPr>
            <a:noAutofit/>
          </a:bodyPr>
          <a:lstStyle>
            <a:lvl1pPr>
              <a:defRPr lang="en-US" sz="1800"/>
            </a:lvl1pPr>
          </a:lstStyle>
          <a:p>
            <a:pPr lvl="0"/>
            <a:r>
              <a:rPr lang="en-US"/>
              <a:t>Click to edit Master title style</a:t>
            </a:r>
          </a:p>
        </p:txBody>
      </p:sp>
      <p:sp>
        <p:nvSpPr>
          <p:cNvPr id="180" name="Content Placeholder 199">
            <a:extLst>
              <a:ext uri="{FF2B5EF4-FFF2-40B4-BE49-F238E27FC236}">
                <a16:creationId xmlns:a16="http://schemas.microsoft.com/office/drawing/2014/main" id="{2CF20706-C3B4-4F17-95C8-61D236952A65}"/>
              </a:ext>
            </a:extLst>
          </p:cNvPr>
          <p:cNvSpPr txBox="1">
            <a:spLocks noGrp="1"/>
          </p:cNvSpPr>
          <p:nvPr>
            <p:ph idx="4294967295"/>
          </p:nvPr>
        </p:nvSpPr>
        <p:spPr>
          <a:xfrm>
            <a:off x="3997491" y="3874852"/>
            <a:ext cx="1496214" cy="313584"/>
          </a:xfrm>
        </p:spPr>
        <p:txBody>
          <a:bodyPr anchorCtr="1">
            <a:noAutofit/>
          </a:bodyPr>
          <a:lstStyle>
            <a:lvl1pPr marL="0" indent="0" algn="ctr">
              <a:buNone/>
              <a:defRPr lang="en-US" sz="788"/>
            </a:lvl1pPr>
          </a:lstStyle>
          <a:p>
            <a:pPr lvl="0"/>
            <a:r>
              <a:rPr lang="en-US"/>
              <a:t>Edit Master text styles</a:t>
            </a:r>
          </a:p>
        </p:txBody>
      </p:sp>
      <p:sp>
        <p:nvSpPr>
          <p:cNvPr id="181" name="Content Placeholder 199">
            <a:extLst>
              <a:ext uri="{FF2B5EF4-FFF2-40B4-BE49-F238E27FC236}">
                <a16:creationId xmlns:a16="http://schemas.microsoft.com/office/drawing/2014/main" id="{D12136E6-B169-4CDD-9B7A-70946C588E46}"/>
              </a:ext>
            </a:extLst>
          </p:cNvPr>
          <p:cNvSpPr txBox="1">
            <a:spLocks noGrp="1"/>
          </p:cNvSpPr>
          <p:nvPr>
            <p:ph idx="4294967295"/>
          </p:nvPr>
        </p:nvSpPr>
        <p:spPr>
          <a:xfrm>
            <a:off x="3962634" y="4635075"/>
            <a:ext cx="1496214" cy="313584"/>
          </a:xfrm>
        </p:spPr>
        <p:txBody>
          <a:bodyPr anchorCtr="1">
            <a:noAutofit/>
          </a:bodyPr>
          <a:lstStyle>
            <a:lvl1pPr marL="0" indent="0" algn="ctr">
              <a:buNone/>
              <a:defRPr lang="en-US" sz="788"/>
            </a:lvl1pPr>
          </a:lstStyle>
          <a:p>
            <a:pPr lvl="0"/>
            <a:r>
              <a:rPr lang="en-US"/>
              <a:t>Edit Master text styles</a:t>
            </a:r>
          </a:p>
        </p:txBody>
      </p:sp>
      <p:sp>
        <p:nvSpPr>
          <p:cNvPr id="182" name="Content Placeholder 199">
            <a:extLst>
              <a:ext uri="{FF2B5EF4-FFF2-40B4-BE49-F238E27FC236}">
                <a16:creationId xmlns:a16="http://schemas.microsoft.com/office/drawing/2014/main" id="{EFECC4F0-E18E-4AA6-8F62-BC73DC861EAC}"/>
              </a:ext>
            </a:extLst>
          </p:cNvPr>
          <p:cNvSpPr txBox="1">
            <a:spLocks noGrp="1"/>
          </p:cNvSpPr>
          <p:nvPr>
            <p:ph idx="4294967295"/>
          </p:nvPr>
        </p:nvSpPr>
        <p:spPr>
          <a:xfrm>
            <a:off x="3990341" y="3149056"/>
            <a:ext cx="1496214" cy="313584"/>
          </a:xfrm>
        </p:spPr>
        <p:txBody>
          <a:bodyPr anchorCtr="1">
            <a:noAutofit/>
          </a:bodyPr>
          <a:lstStyle>
            <a:lvl1pPr marL="0" indent="0" algn="ctr">
              <a:buNone/>
              <a:defRPr lang="en-US" sz="788"/>
            </a:lvl1pPr>
          </a:lstStyle>
          <a:p>
            <a:pPr lvl="0"/>
            <a:r>
              <a:rPr lang="en-US"/>
              <a:t>Edit Master text styles</a:t>
            </a:r>
          </a:p>
        </p:txBody>
      </p:sp>
      <p:sp>
        <p:nvSpPr>
          <p:cNvPr id="183" name="Content Placeholder 199">
            <a:extLst>
              <a:ext uri="{FF2B5EF4-FFF2-40B4-BE49-F238E27FC236}">
                <a16:creationId xmlns:a16="http://schemas.microsoft.com/office/drawing/2014/main" id="{69DCA785-1F56-4F49-A193-ADD75A86C7C8}"/>
              </a:ext>
            </a:extLst>
          </p:cNvPr>
          <p:cNvSpPr txBox="1">
            <a:spLocks noGrp="1"/>
          </p:cNvSpPr>
          <p:nvPr>
            <p:ph idx="4294967295"/>
          </p:nvPr>
        </p:nvSpPr>
        <p:spPr>
          <a:xfrm>
            <a:off x="3963201" y="2349797"/>
            <a:ext cx="1496214" cy="313584"/>
          </a:xfrm>
        </p:spPr>
        <p:txBody>
          <a:bodyPr anchorCtr="1">
            <a:noAutofit/>
          </a:bodyPr>
          <a:lstStyle>
            <a:lvl1pPr marL="0" indent="0" algn="ctr">
              <a:buNone/>
              <a:defRPr lang="en-US" sz="788"/>
            </a:lvl1pPr>
          </a:lstStyle>
          <a:p>
            <a:pPr lvl="0"/>
            <a:r>
              <a:rPr lang="en-US"/>
              <a:t>Edit Master text styles</a:t>
            </a:r>
          </a:p>
        </p:txBody>
      </p:sp>
      <p:sp>
        <p:nvSpPr>
          <p:cNvPr id="184" name="Content Placeholder 199">
            <a:extLst>
              <a:ext uri="{FF2B5EF4-FFF2-40B4-BE49-F238E27FC236}">
                <a16:creationId xmlns:a16="http://schemas.microsoft.com/office/drawing/2014/main" id="{99CC1B31-5DCD-483E-9C06-C673231C735B}"/>
              </a:ext>
            </a:extLst>
          </p:cNvPr>
          <p:cNvSpPr txBox="1">
            <a:spLocks noGrp="1"/>
          </p:cNvSpPr>
          <p:nvPr>
            <p:ph idx="4294967295"/>
          </p:nvPr>
        </p:nvSpPr>
        <p:spPr>
          <a:xfrm>
            <a:off x="3971065" y="1830930"/>
            <a:ext cx="1496214" cy="313584"/>
          </a:xfrm>
        </p:spPr>
        <p:txBody>
          <a:bodyPr anchorCtr="1">
            <a:noAutofit/>
          </a:bodyPr>
          <a:lstStyle>
            <a:lvl1pPr marL="0" indent="0" algn="ctr">
              <a:buNone/>
              <a:defRPr lang="en-US" sz="788"/>
            </a:lvl1pPr>
          </a:lstStyle>
          <a:p>
            <a:pPr lvl="0"/>
            <a:r>
              <a:rPr lang="en-US"/>
              <a:t>Edit Master text styles</a:t>
            </a:r>
          </a:p>
        </p:txBody>
      </p:sp>
      <p:sp>
        <p:nvSpPr>
          <p:cNvPr id="185" name="Content Placeholder 199">
            <a:extLst>
              <a:ext uri="{FF2B5EF4-FFF2-40B4-BE49-F238E27FC236}">
                <a16:creationId xmlns:a16="http://schemas.microsoft.com/office/drawing/2014/main" id="{A24633D9-21E7-47C6-80EE-0016D65D9F7E}"/>
              </a:ext>
            </a:extLst>
          </p:cNvPr>
          <p:cNvSpPr txBox="1">
            <a:spLocks noGrp="1"/>
          </p:cNvSpPr>
          <p:nvPr>
            <p:ph idx="4294967295"/>
          </p:nvPr>
        </p:nvSpPr>
        <p:spPr>
          <a:xfrm>
            <a:off x="3952978" y="1489722"/>
            <a:ext cx="1496214" cy="313584"/>
          </a:xfrm>
        </p:spPr>
        <p:txBody>
          <a:bodyPr anchorCtr="1">
            <a:noAutofit/>
          </a:bodyPr>
          <a:lstStyle>
            <a:lvl1pPr marL="0" indent="0" algn="ctr">
              <a:buNone/>
              <a:defRPr lang="en-US" sz="788"/>
            </a:lvl1pPr>
          </a:lstStyle>
          <a:p>
            <a:pPr lvl="0"/>
            <a:r>
              <a:rPr lang="en-US"/>
              <a:t>Edit Master text styles</a:t>
            </a:r>
          </a:p>
        </p:txBody>
      </p:sp>
      <p:sp>
        <p:nvSpPr>
          <p:cNvPr id="186" name="Content Placeholder 199">
            <a:extLst>
              <a:ext uri="{FF2B5EF4-FFF2-40B4-BE49-F238E27FC236}">
                <a16:creationId xmlns:a16="http://schemas.microsoft.com/office/drawing/2014/main" id="{1CD56BFB-22C3-42FE-ACEE-FC9EDCEABA27}"/>
              </a:ext>
            </a:extLst>
          </p:cNvPr>
          <p:cNvSpPr txBox="1">
            <a:spLocks noGrp="1"/>
          </p:cNvSpPr>
          <p:nvPr>
            <p:ph idx="4294967295"/>
          </p:nvPr>
        </p:nvSpPr>
        <p:spPr>
          <a:xfrm>
            <a:off x="3944858" y="1167030"/>
            <a:ext cx="1496214" cy="313584"/>
          </a:xfrm>
        </p:spPr>
        <p:txBody>
          <a:bodyPr anchorCtr="1">
            <a:noAutofit/>
          </a:bodyPr>
          <a:lstStyle>
            <a:lvl1pPr marL="0" indent="0" algn="ctr">
              <a:buNone/>
              <a:defRPr lang="en-US" sz="788"/>
            </a:lvl1pPr>
          </a:lstStyle>
          <a:p>
            <a:pPr lvl="0"/>
            <a:r>
              <a:rPr lang="en-US"/>
              <a:t>Edit Master text styles</a:t>
            </a:r>
          </a:p>
        </p:txBody>
      </p:sp>
      <p:sp>
        <p:nvSpPr>
          <p:cNvPr id="187" name="Content Placeholder 199">
            <a:extLst>
              <a:ext uri="{FF2B5EF4-FFF2-40B4-BE49-F238E27FC236}">
                <a16:creationId xmlns:a16="http://schemas.microsoft.com/office/drawing/2014/main" id="{F03526D8-849F-45BB-8A7D-2DD8BC6EDFB6}"/>
              </a:ext>
            </a:extLst>
          </p:cNvPr>
          <p:cNvSpPr txBox="1">
            <a:spLocks noGrp="1"/>
          </p:cNvSpPr>
          <p:nvPr>
            <p:ph idx="4294967295"/>
          </p:nvPr>
        </p:nvSpPr>
        <p:spPr>
          <a:xfrm>
            <a:off x="3962268" y="843671"/>
            <a:ext cx="1496214" cy="313584"/>
          </a:xfrm>
        </p:spPr>
        <p:txBody>
          <a:bodyPr anchorCtr="1">
            <a:noAutofit/>
          </a:bodyPr>
          <a:lstStyle>
            <a:lvl1pPr marL="0" indent="0" algn="ctr">
              <a:buNone/>
              <a:defRPr lang="en-US" sz="788"/>
            </a:lvl1pPr>
          </a:lstStyle>
          <a:p>
            <a:pPr lvl="0"/>
            <a:r>
              <a:rPr lang="en-US"/>
              <a:t>Edit Master text styles</a:t>
            </a:r>
          </a:p>
        </p:txBody>
      </p:sp>
    </p:spTree>
    <p:extLst>
      <p:ext uri="{BB962C8B-B14F-4D97-AF65-F5344CB8AC3E}">
        <p14:creationId xmlns:p14="http://schemas.microsoft.com/office/powerpoint/2010/main" val="262885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88F328-8F2C-4121-98C9-DA8E3EC4260F}"/>
              </a:ext>
            </a:extLst>
          </p:cNvPr>
          <p:cNvSpPr txBox="1">
            <a:spLocks noGrp="1"/>
          </p:cNvSpPr>
          <p:nvPr>
            <p:ph type="dt" sz="half" idx="7"/>
          </p:nvPr>
        </p:nvSpPr>
        <p:spPr/>
        <p:txBody>
          <a:bodyPr/>
          <a:lstStyle>
            <a:lvl1pPr>
              <a:defRPr lang="en-GB"/>
            </a:lvl1pPr>
          </a:lstStyle>
          <a:p>
            <a:pPr lvl="0"/>
            <a:fld id="{DFE19CCC-5012-4BF3-9C03-ED6D62EFEE51}" type="datetime1">
              <a:rPr lang="en-GB"/>
              <a:pPr lvl="0"/>
              <a:t>24/05/2024</a:t>
            </a:fld>
            <a:endParaRPr lang="en-GB"/>
          </a:p>
        </p:txBody>
      </p:sp>
      <p:sp>
        <p:nvSpPr>
          <p:cNvPr id="3" name="Footer Placeholder 4">
            <a:extLst>
              <a:ext uri="{FF2B5EF4-FFF2-40B4-BE49-F238E27FC236}">
                <a16:creationId xmlns:a16="http://schemas.microsoft.com/office/drawing/2014/main" id="{6B574863-24D1-40A7-AE17-B8F7E404993A}"/>
              </a:ext>
            </a:extLst>
          </p:cNvPr>
          <p:cNvSpPr txBox="1">
            <a:spLocks noGrp="1"/>
          </p:cNvSpPr>
          <p:nvPr>
            <p:ph type="ftr" sz="quarter" idx="9"/>
          </p:nvPr>
        </p:nvSpPr>
        <p:spPr/>
        <p:txBody>
          <a:bodyPr/>
          <a:lstStyle>
            <a:lvl1pPr>
              <a:defRPr lang="en-GB"/>
            </a:lvl1pPr>
          </a:lstStyle>
          <a:p>
            <a:pPr lvl="0"/>
            <a:endParaRPr lang="en-GB"/>
          </a:p>
        </p:txBody>
      </p:sp>
      <p:sp>
        <p:nvSpPr>
          <p:cNvPr id="4" name="Slide Number Placeholder 5">
            <a:extLst>
              <a:ext uri="{FF2B5EF4-FFF2-40B4-BE49-F238E27FC236}">
                <a16:creationId xmlns:a16="http://schemas.microsoft.com/office/drawing/2014/main" id="{543CB48D-506D-4AFB-A11C-1D5AA6505837}"/>
              </a:ext>
            </a:extLst>
          </p:cNvPr>
          <p:cNvSpPr txBox="1">
            <a:spLocks noGrp="1"/>
          </p:cNvSpPr>
          <p:nvPr>
            <p:ph type="sldNum" sz="quarter" idx="8"/>
          </p:nvPr>
        </p:nvSpPr>
        <p:spPr/>
        <p:txBody>
          <a:bodyPr/>
          <a:lstStyle>
            <a:lvl1pPr>
              <a:defRPr lang="en-GB"/>
            </a:lvl1pPr>
          </a:lstStyle>
          <a:p>
            <a:pPr lvl="0"/>
            <a:fld id="{352F36DF-A7AB-4E9E-A7A6-60A75FB1D7D2}" type="slidenum">
              <a:t>‹#›</a:t>
            </a:fld>
            <a:endParaRPr lang="en-GB"/>
          </a:p>
        </p:txBody>
      </p:sp>
    </p:spTree>
    <p:extLst>
      <p:ext uri="{BB962C8B-B14F-4D97-AF65-F5344CB8AC3E}">
        <p14:creationId xmlns:p14="http://schemas.microsoft.com/office/powerpoint/2010/main" val="322394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461DD-7E7E-42E6-A912-1613DF9664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1F043A4-8E9A-48F1-A7F2-9FA543FEF2B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87CE59-4349-4C12-92D4-2A7179CB69B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388E84B-98EB-4C72-AEE6-045063948C9F}" type="datetime1">
              <a:rPr lang="en-US"/>
              <a:pPr lvl="0"/>
              <a:t>5/24/2024</a:t>
            </a:fld>
            <a:endParaRPr lang="en-US"/>
          </a:p>
        </p:txBody>
      </p:sp>
      <p:sp>
        <p:nvSpPr>
          <p:cNvPr id="5" name="Footer Placeholder 4">
            <a:extLst>
              <a:ext uri="{FF2B5EF4-FFF2-40B4-BE49-F238E27FC236}">
                <a16:creationId xmlns:a16="http://schemas.microsoft.com/office/drawing/2014/main" id="{A4B45CCF-2B42-43D7-93A9-CFE3D0FEA01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4933FF8F-9010-4C07-BE75-02173B4C7F5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4971B0A-3ACB-4E53-AB1C-16CD1D2A18B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946F-10A9-D568-0117-4809F1F372B6}"/>
              </a:ext>
            </a:extLst>
          </p:cNvPr>
          <p:cNvSpPr>
            <a:spLocks noGrp="1"/>
          </p:cNvSpPr>
          <p:nvPr>
            <p:ph type="title" idx="4294967295"/>
          </p:nvPr>
        </p:nvSpPr>
        <p:spPr>
          <a:xfrm>
            <a:off x="0" y="2336800"/>
            <a:ext cx="7319963" cy="1987550"/>
          </a:xfrm>
        </p:spPr>
        <p:txBody>
          <a:bodyPr/>
          <a:lstStyle/>
          <a:p>
            <a:endParaRPr lang="en-GB" dirty="0"/>
          </a:p>
        </p:txBody>
      </p:sp>
      <p:sp>
        <p:nvSpPr>
          <p:cNvPr id="3" name="Text Placeholder 2">
            <a:extLst>
              <a:ext uri="{FF2B5EF4-FFF2-40B4-BE49-F238E27FC236}">
                <a16:creationId xmlns:a16="http://schemas.microsoft.com/office/drawing/2014/main" id="{4E292A7D-7A5D-C5EE-8029-00BBE90D4783}"/>
              </a:ext>
            </a:extLst>
          </p:cNvPr>
          <p:cNvSpPr>
            <a:spLocks noGrp="1"/>
          </p:cNvSpPr>
          <p:nvPr>
            <p:ph type="body" idx="4294967295"/>
          </p:nvPr>
        </p:nvSpPr>
        <p:spPr>
          <a:xfrm>
            <a:off x="0" y="5137150"/>
            <a:ext cx="4011613" cy="411163"/>
          </a:xfrm>
        </p:spPr>
        <p:txBody>
          <a:bodyPr>
            <a:normAutofit fontScale="92500" lnSpcReduction="20000"/>
          </a:bodyPr>
          <a:lstStyle/>
          <a:p>
            <a:pPr marL="0" indent="0">
              <a:buNone/>
            </a:pPr>
            <a:endParaRPr lang="en-GB" dirty="0"/>
          </a:p>
        </p:txBody>
      </p:sp>
      <p:pic>
        <p:nvPicPr>
          <p:cNvPr id="4" name="Picture 3">
            <a:extLst>
              <a:ext uri="{FF2B5EF4-FFF2-40B4-BE49-F238E27FC236}">
                <a16:creationId xmlns:a16="http://schemas.microsoft.com/office/drawing/2014/main" id="{A5054057-0693-BDD3-3CB6-FA0192CDB19D}"/>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10513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CC4E-2BB9-721C-0666-9464453DC806}"/>
              </a:ext>
            </a:extLst>
          </p:cNvPr>
          <p:cNvSpPr>
            <a:spLocks noGrp="1"/>
          </p:cNvSpPr>
          <p:nvPr>
            <p:ph type="title"/>
          </p:nvPr>
        </p:nvSpPr>
        <p:spPr/>
        <p:txBody>
          <a:bodyPr/>
          <a:lstStyle/>
          <a:p>
            <a:r>
              <a:rPr lang="en-GB" sz="2000" dirty="0"/>
              <a:t>PEEL 2021-22 Recommendations/Areas for improvement</a:t>
            </a:r>
          </a:p>
        </p:txBody>
      </p:sp>
      <p:graphicFrame>
        <p:nvGraphicFramePr>
          <p:cNvPr id="3" name="Table 2">
            <a:extLst>
              <a:ext uri="{FF2B5EF4-FFF2-40B4-BE49-F238E27FC236}">
                <a16:creationId xmlns:a16="http://schemas.microsoft.com/office/drawing/2014/main" id="{D60BFBDE-D092-FB5D-41C4-A15D6D4ECA20}"/>
              </a:ext>
            </a:extLst>
          </p:cNvPr>
          <p:cNvGraphicFramePr>
            <a:graphicFrameLocks noGrp="1"/>
          </p:cNvGraphicFramePr>
          <p:nvPr>
            <p:extLst>
              <p:ext uri="{D42A27DB-BD31-4B8C-83A1-F6EECF244321}">
                <p14:modId xmlns:p14="http://schemas.microsoft.com/office/powerpoint/2010/main" val="4233010083"/>
              </p:ext>
            </p:extLst>
          </p:nvPr>
        </p:nvGraphicFramePr>
        <p:xfrm>
          <a:off x="2014916" y="774027"/>
          <a:ext cx="10089263" cy="6059896"/>
        </p:xfrm>
        <a:graphic>
          <a:graphicData uri="http://schemas.openxmlformats.org/drawingml/2006/table">
            <a:tbl>
              <a:tblPr firstRow="1" firstCol="1" bandRow="1">
                <a:tableStyleId>{7DF18680-E054-41AD-8BC1-D1AEF772440D}</a:tableStyleId>
              </a:tblPr>
              <a:tblGrid>
                <a:gridCol w="756638">
                  <a:extLst>
                    <a:ext uri="{9D8B030D-6E8A-4147-A177-3AD203B41FA5}">
                      <a16:colId xmlns:a16="http://schemas.microsoft.com/office/drawing/2014/main" val="680976099"/>
                    </a:ext>
                  </a:extLst>
                </a:gridCol>
                <a:gridCol w="1315705">
                  <a:extLst>
                    <a:ext uri="{9D8B030D-6E8A-4147-A177-3AD203B41FA5}">
                      <a16:colId xmlns:a16="http://schemas.microsoft.com/office/drawing/2014/main" val="2431397899"/>
                    </a:ext>
                  </a:extLst>
                </a:gridCol>
                <a:gridCol w="6224530">
                  <a:extLst>
                    <a:ext uri="{9D8B030D-6E8A-4147-A177-3AD203B41FA5}">
                      <a16:colId xmlns:a16="http://schemas.microsoft.com/office/drawing/2014/main" val="2410688715"/>
                    </a:ext>
                  </a:extLst>
                </a:gridCol>
                <a:gridCol w="896195">
                  <a:extLst>
                    <a:ext uri="{9D8B030D-6E8A-4147-A177-3AD203B41FA5}">
                      <a16:colId xmlns:a16="http://schemas.microsoft.com/office/drawing/2014/main" val="284631572"/>
                    </a:ext>
                  </a:extLst>
                </a:gridCol>
                <a:gridCol w="896195">
                  <a:extLst>
                    <a:ext uri="{9D8B030D-6E8A-4147-A177-3AD203B41FA5}">
                      <a16:colId xmlns:a16="http://schemas.microsoft.com/office/drawing/2014/main" val="288153691"/>
                    </a:ext>
                  </a:extLst>
                </a:gridCol>
              </a:tblGrid>
              <a:tr h="190637">
                <a:tc>
                  <a:txBody>
                    <a:bodyPr/>
                    <a:lstStyle/>
                    <a:p>
                      <a:pPr algn="ctr"/>
                      <a:r>
                        <a:rPr lang="en-GB" sz="950" dirty="0">
                          <a:effectLst/>
                        </a:rPr>
                        <a:t>Ref</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Lead</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Recommendation/AFI</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50" dirty="0">
                          <a:effectLst/>
                        </a:rPr>
                        <a:t>Work ongoing - t</a:t>
                      </a:r>
                      <a:r>
                        <a:rPr kumimoji="0" lang="en-GB" sz="950" b="1" u="none" strike="noStrike" kern="1200" cap="none" spc="0" normalizeH="0" baseline="0" noProof="0" dirty="0">
                          <a:ln>
                            <a:noFill/>
                          </a:ln>
                          <a:solidFill>
                            <a:prstClr val="white"/>
                          </a:solidFill>
                          <a:effectLst/>
                          <a:uLnTx/>
                          <a:uFillTx/>
                        </a:rPr>
                        <a:t>o be tested PEEL 2023-25</a:t>
                      </a:r>
                    </a:p>
                    <a:p>
                      <a:pPr algn="ctr"/>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Closed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254732429"/>
                  </a:ext>
                </a:extLst>
              </a:tr>
              <a:tr h="331578">
                <a:tc>
                  <a:txBody>
                    <a:bodyPr/>
                    <a:lstStyle/>
                    <a:p>
                      <a:pPr algn="l"/>
                      <a:r>
                        <a:rPr lang="en-GB" sz="950" dirty="0">
                          <a:effectLst/>
                          <a:latin typeface="Calibri" panose="020F0502020204030204" pitchFamily="34" charset="0"/>
                          <a:ea typeface="Calibri" panose="020F0502020204030204" pitchFamily="34" charset="0"/>
                        </a:rPr>
                        <a:t>27807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three months, Gwent Police should: make sure a structured triage approach is used to assess risk and consider the needs of the victim;</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729341377"/>
                  </a:ext>
                </a:extLst>
              </a:tr>
              <a:tr h="331578">
                <a:tc>
                  <a:txBody>
                    <a:bodyPr/>
                    <a:lstStyle/>
                    <a:p>
                      <a:pPr algn="l"/>
                      <a:r>
                        <a:rPr lang="en-GB" sz="950" dirty="0">
                          <a:effectLst/>
                          <a:latin typeface="Calibri" panose="020F0502020204030204" pitchFamily="34" charset="0"/>
                          <a:ea typeface="Calibri" panose="020F0502020204030204" pitchFamily="34" charset="0"/>
                        </a:rPr>
                        <a:t>27808</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improve the process of risk assessing callers to identify those that are vulnerable or at risk;</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035590291"/>
                  </a:ext>
                </a:extLst>
              </a:tr>
              <a:tr h="331578">
                <a:tc>
                  <a:txBody>
                    <a:bodyPr/>
                    <a:lstStyle/>
                    <a:p>
                      <a:pPr algn="l"/>
                      <a:r>
                        <a:rPr lang="en-GB" sz="950" dirty="0">
                          <a:effectLst/>
                          <a:latin typeface="Calibri" panose="020F0502020204030204" pitchFamily="34" charset="0"/>
                          <a:ea typeface="Calibri" panose="020F0502020204030204" pitchFamily="34" charset="0"/>
                        </a:rPr>
                        <a:t>27809</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vulnerable and repeat callers are routinely identified, and that this is recorded; </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219622516"/>
                  </a:ext>
                </a:extLst>
              </a:tr>
              <a:tr h="331578">
                <a:tc>
                  <a:txBody>
                    <a:bodyPr/>
                    <a:lstStyle/>
                    <a:p>
                      <a:pPr algn="l"/>
                      <a:r>
                        <a:rPr lang="en-GB" sz="950" dirty="0">
                          <a:effectLst/>
                          <a:latin typeface="Calibri" panose="020F0502020204030204" pitchFamily="34" charset="0"/>
                          <a:ea typeface="Calibri" panose="020F0502020204030204" pitchFamily="34" charset="0"/>
                        </a:rPr>
                        <a:t>27810</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call takers give appropriate advice on the preservation of evidence and crime prevention.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604695647"/>
                  </a:ext>
                </a:extLst>
              </a:tr>
              <a:tr h="331578">
                <a:tc>
                  <a:txBody>
                    <a:bodyPr/>
                    <a:lstStyle/>
                    <a:p>
                      <a:pPr algn="l"/>
                      <a:r>
                        <a:rPr lang="en-GB" sz="950">
                          <a:effectLst/>
                        </a:rPr>
                        <a:t>27811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FPOC</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make sure it can answer a greater proportion of non-emergency 101 calls so that caller attrition levels are reduced and kept as low as possible.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023134732"/>
                  </a:ext>
                </a:extLst>
              </a:tr>
              <a:tr h="299118">
                <a:tc>
                  <a:txBody>
                    <a:bodyPr/>
                    <a:lstStyle/>
                    <a:p>
                      <a:pPr algn="l"/>
                      <a:r>
                        <a:rPr lang="en-GB" sz="950" dirty="0">
                          <a:effectLst/>
                        </a:rPr>
                        <a:t>27812</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FPOC</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attend most calls within its published time frames and update victims if there is a delay.</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450965540"/>
                  </a:ext>
                </a:extLst>
              </a:tr>
              <a:tr h="299118">
                <a:tc>
                  <a:txBody>
                    <a:bodyPr/>
                    <a:lstStyle/>
                    <a:p>
                      <a:pPr algn="l"/>
                      <a:r>
                        <a:rPr lang="en-GB" sz="950" dirty="0">
                          <a:effectLst/>
                        </a:rPr>
                        <a:t>27813</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Stop and Search/</a:t>
                      </a:r>
                    </a:p>
                    <a:p>
                      <a:pPr algn="l"/>
                      <a:r>
                        <a:rPr lang="en-GB" sz="950" dirty="0">
                          <a:effectLst/>
                        </a:rPr>
                        <a:t>Use of Force Lead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improve its recording of reasonable grounds for stop and search, in compliance with force policy and the authorised professional practice.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033697109"/>
                  </a:ext>
                </a:extLst>
              </a:tr>
              <a:tr h="299118">
                <a:tc>
                  <a:txBody>
                    <a:bodyPr/>
                    <a:lstStyle/>
                    <a:p>
                      <a:pPr algn="l"/>
                      <a:r>
                        <a:rPr lang="en-GB" sz="950" dirty="0">
                          <a:effectLst/>
                          <a:latin typeface="Calibri" panose="020F0502020204030204" pitchFamily="34" charset="0"/>
                          <a:ea typeface="Calibri" panose="020F0502020204030204" pitchFamily="34" charset="0"/>
                        </a:rPr>
                        <a:t>27814 </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that it has the capacity and capability to effectively investigate crime on behalf of the public, and that its governance and scrutiny arrangements result in improved standards of investigation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582362656"/>
                  </a:ext>
                </a:extLst>
              </a:tr>
              <a:tr h="299118">
                <a:tc>
                  <a:txBody>
                    <a:bodyPr/>
                    <a:lstStyle/>
                    <a:p>
                      <a:pPr algn="l"/>
                      <a:r>
                        <a:rPr lang="en-GB" sz="950" dirty="0">
                          <a:effectLst/>
                          <a:latin typeface="Calibri" panose="020F0502020204030204" pitchFamily="34" charset="0"/>
                          <a:ea typeface="Calibri" panose="020F0502020204030204" pitchFamily="34" charset="0"/>
                        </a:rPr>
                        <a:t>27815</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 plans are created where applicable, with supervisory oversight and direction throughout.</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72506099"/>
                  </a:ext>
                </a:extLst>
              </a:tr>
              <a:tr h="299118">
                <a:tc>
                  <a:txBody>
                    <a:bodyPr/>
                    <a:lstStyle/>
                    <a:p>
                      <a:pPr algn="l"/>
                      <a:r>
                        <a:rPr lang="en-GB" sz="950" dirty="0">
                          <a:effectLst/>
                          <a:latin typeface="Calibri" panose="020F0502020204030204" pitchFamily="34" charset="0"/>
                          <a:ea typeface="Calibri" panose="020F0502020204030204" pitchFamily="34" charset="0"/>
                        </a:rPr>
                        <a:t>27816</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investigations are completed without unnecessary delays and that all proportionate and relevant investigative opportunities are taken.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1756099"/>
                  </a:ext>
                </a:extLst>
              </a:tr>
              <a:tr h="299118">
                <a:tc>
                  <a:txBody>
                    <a:bodyPr/>
                    <a:lstStyle/>
                    <a:p>
                      <a:pPr algn="l"/>
                      <a:r>
                        <a:rPr lang="en-GB" sz="950" dirty="0">
                          <a:effectLst/>
                          <a:latin typeface="Calibri" panose="020F0502020204030204" pitchFamily="34" charset="0"/>
                          <a:ea typeface="Calibri" panose="020F0502020204030204" pitchFamily="34" charset="0"/>
                        </a:rPr>
                        <a:t>27817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Where a victim has decided to withdraw support for police action, the force should ensure that there is an auditable record of this decision. This should include the reason why the decision was made. The force should make sure it documents whether evidence-led prosecutions have been considered in all such cases.</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88467323"/>
                  </a:ext>
                </a:extLst>
              </a:tr>
              <a:tr h="299118">
                <a:tc>
                  <a:txBody>
                    <a:bodyPr/>
                    <a:lstStyle/>
                    <a:p>
                      <a:pPr algn="l"/>
                      <a:r>
                        <a:rPr lang="en-GB" sz="950" dirty="0">
                          <a:effectLst/>
                        </a:rPr>
                        <a:t>27818</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that its governance and scrutiny arrangements provide enough capacity and capability to effectively protect vulnerable people.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813992260"/>
                  </a:ext>
                </a:extLst>
              </a:tr>
              <a:tr h="299118">
                <a:tc>
                  <a:txBody>
                    <a:bodyPr/>
                    <a:lstStyle/>
                    <a:p>
                      <a:pPr algn="l"/>
                      <a:r>
                        <a:rPr lang="en-GB" sz="950">
                          <a:effectLst/>
                        </a:rPr>
                        <a:t>27819</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PPU</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needs to improve how effectively it meets national standards in relation to the use of the domestic violence disclosure scheme.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 </a:t>
                      </a:r>
                      <a:endParaRPr lang="en-GB" sz="95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909039345"/>
                  </a:ext>
                </a:extLst>
              </a:tr>
              <a:tr h="350702">
                <a:tc>
                  <a:txBody>
                    <a:bodyPr/>
                    <a:lstStyle/>
                    <a:p>
                      <a:pPr algn="l"/>
                      <a:r>
                        <a:rPr lang="en-GB" sz="950">
                          <a:effectLst/>
                        </a:rPr>
                        <a:t>27820</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appropriately manages MARAC demand to reduce the risk of serious harm to high-risk victims of domestic abuse.</a:t>
                      </a: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990759718"/>
                  </a:ext>
                </a:extLst>
              </a:tr>
              <a:tr h="299118">
                <a:tc>
                  <a:txBody>
                    <a:bodyPr/>
                    <a:lstStyle/>
                    <a:p>
                      <a:pPr algn="l"/>
                      <a:r>
                        <a:rPr lang="en-GB" sz="950">
                          <a:effectLst/>
                        </a:rPr>
                        <a:t>27821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HR</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Gwent Police should demonstrate that it can use its understanding of factors contributing to sickness and absence to improve the well-being of the workforce.</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653989375"/>
                  </a:ext>
                </a:extLst>
              </a:tr>
              <a:tr h="340100">
                <a:tc>
                  <a:txBody>
                    <a:bodyPr/>
                    <a:lstStyle/>
                    <a:p>
                      <a:pPr algn="l"/>
                      <a:r>
                        <a:rPr lang="en-GB" sz="950">
                          <a:effectLst/>
                        </a:rPr>
                        <a:t>27822</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Continuous Improvement</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has an effective strategic planning framework to tackle important issues.</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153859899"/>
                  </a:ext>
                </a:extLst>
              </a:tr>
              <a:tr h="304800">
                <a:tc>
                  <a:txBody>
                    <a:bodyPr/>
                    <a:lstStyle/>
                    <a:p>
                      <a:pPr algn="l"/>
                      <a:r>
                        <a:rPr lang="en-GB" sz="950">
                          <a:effectLst/>
                        </a:rPr>
                        <a:t>27823</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Continuous Improvement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can effectively manage current demand, with the resources available to it.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536324124"/>
                  </a:ext>
                </a:extLst>
              </a:tr>
            </a:tbl>
          </a:graphicData>
        </a:graphic>
      </p:graphicFrame>
    </p:spTree>
    <p:extLst>
      <p:ext uri="{BB962C8B-B14F-4D97-AF65-F5344CB8AC3E}">
        <p14:creationId xmlns:p14="http://schemas.microsoft.com/office/powerpoint/2010/main" val="123825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F86F0E-710A-21B8-49B5-E2783C79F01A}"/>
              </a:ext>
            </a:extLst>
          </p:cNvPr>
          <p:cNvSpPr>
            <a:spLocks noGrp="1"/>
          </p:cNvSpPr>
          <p:nvPr>
            <p:ph type="title"/>
          </p:nvPr>
        </p:nvSpPr>
        <p:spPr/>
        <p:txBody>
          <a:bodyPr>
            <a:normAutofit/>
          </a:bodyPr>
          <a:lstStyle/>
          <a:p>
            <a:r>
              <a:rPr lang="en-GB" dirty="0"/>
              <a:t>Governance board and Chief Officer Approval</a:t>
            </a:r>
          </a:p>
        </p:txBody>
      </p:sp>
      <p:pic>
        <p:nvPicPr>
          <p:cNvPr id="4" name="Picture 3">
            <a:extLst>
              <a:ext uri="{FF2B5EF4-FFF2-40B4-BE49-F238E27FC236}">
                <a16:creationId xmlns:a16="http://schemas.microsoft.com/office/drawing/2014/main" id="{9271C4F5-2CBB-1236-F8AA-E61FB144510E}"/>
              </a:ext>
            </a:extLst>
          </p:cNvPr>
          <p:cNvPicPr>
            <a:picLocks noChangeAspect="1"/>
          </p:cNvPicPr>
          <p:nvPr/>
        </p:nvPicPr>
        <p:blipFill>
          <a:blip r:embed="rId2"/>
          <a:stretch>
            <a:fillRect/>
          </a:stretch>
        </p:blipFill>
        <p:spPr>
          <a:xfrm>
            <a:off x="2104222" y="793214"/>
            <a:ext cx="6734978" cy="5849956"/>
          </a:xfrm>
          <a:prstGeom prst="rect">
            <a:avLst/>
          </a:prstGeom>
        </p:spPr>
      </p:pic>
    </p:spTree>
    <p:extLst>
      <p:ext uri="{BB962C8B-B14F-4D97-AF65-F5344CB8AC3E}">
        <p14:creationId xmlns:p14="http://schemas.microsoft.com/office/powerpoint/2010/main" val="1864270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0931f7-e1aa-4e84-879c-580689d01546">
      <Terms xmlns="http://schemas.microsoft.com/office/infopath/2007/PartnerControls"/>
    </lcf76f155ced4ddcb4097134ff3c332f>
    <TaxCatchAll xmlns="d7504cff-f0d5-4d51-a07e-6dc518c68690" xsi:nil="true"/>
    <SharedWithUsers xmlns="d7504cff-f0d5-4d51-a07e-6dc518c68690">
      <UserInfo>
        <DisplayName>Thomas, Karen</DisplayName>
        <AccountId>39</AccountId>
        <AccountType/>
      </UserInfo>
      <UserInfo>
        <DisplayName>Barne, Bethan</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410C092A19234C9818BC9A0144A0AC" ma:contentTypeVersion="17" ma:contentTypeDescription="Create a new document." ma:contentTypeScope="" ma:versionID="29f039393843456d2e3ff34654f33eae">
  <xsd:schema xmlns:xsd="http://www.w3.org/2001/XMLSchema" xmlns:xs="http://www.w3.org/2001/XMLSchema" xmlns:p="http://schemas.microsoft.com/office/2006/metadata/properties" xmlns:ns2="040931f7-e1aa-4e84-879c-580689d01546" xmlns:ns3="d7504cff-f0d5-4d51-a07e-6dc518c68690" targetNamespace="http://schemas.microsoft.com/office/2006/metadata/properties" ma:root="true" ma:fieldsID="e4e8882771db1aa24073a753154326b9" ns2:_="" ns3:_="">
    <xsd:import namespace="040931f7-e1aa-4e84-879c-580689d01546"/>
    <xsd:import namespace="d7504cff-f0d5-4d51-a07e-6dc518c68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931f7-e1aa-4e84-879c-580689d01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504cff-f0d5-4d51-a07e-6dc518c686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04c8f33-8dca-4999-a5a1-a1e4cf299875}" ma:internalName="TaxCatchAll" ma:showField="CatchAllData" ma:web="d7504cff-f0d5-4d51-a07e-6dc518c686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1E05B9-7B41-436E-B0D0-8902E52FDBE3}">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7504cff-f0d5-4d51-a07e-6dc518c68690"/>
    <ds:schemaRef ds:uri="040931f7-e1aa-4e84-879c-580689d01546"/>
    <ds:schemaRef ds:uri="http://www.w3.org/XML/1998/namespace"/>
  </ds:schemaRefs>
</ds:datastoreItem>
</file>

<file path=customXml/itemProps2.xml><?xml version="1.0" encoding="utf-8"?>
<ds:datastoreItem xmlns:ds="http://schemas.openxmlformats.org/officeDocument/2006/customXml" ds:itemID="{6EFCCA55-E92F-4C0E-87CF-3863567CDB75}">
  <ds:schemaRefs>
    <ds:schemaRef ds:uri="040931f7-e1aa-4e84-879c-580689d01546"/>
    <ds:schemaRef ds:uri="d7504cff-f0d5-4d51-a07e-6dc518c686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FE8EDD-A20F-469A-8234-559253D0D9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TotalTime>
  <Words>662</Words>
  <Application>Microsoft Office PowerPoint</Application>
  <PresentationFormat>Widescreen</PresentationFormat>
  <Paragraphs>90</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Times</vt:lpstr>
      <vt:lpstr>Office Theme</vt:lpstr>
      <vt:lpstr>PowerPoint Presentation</vt:lpstr>
      <vt:lpstr>PEEL 2021-22 Recommendations/Areas for improvement</vt:lpstr>
      <vt:lpstr>Governance board and Chief Officer Approval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 Bethan</dc:creator>
  <cp:lastModifiedBy>Barne, Bethan</cp:lastModifiedBy>
  <cp:revision>4</cp:revision>
  <dcterms:created xsi:type="dcterms:W3CDTF">2023-06-09T09:05:19Z</dcterms:created>
  <dcterms:modified xsi:type="dcterms:W3CDTF">2024-05-24T06:28:18Z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0x01010034410C092A19234C9818BC9A0144A0AC</vt:lpwstr>
  </property>
  <property fmtid="{D5CDD505-2E9C-101B-9397-08002B2CF9AE}" pid="3" name="MediaServiceImageTags">
    <vt:lpwstr/>
  </property>
  <property fmtid="{D5CDD505-2E9C-101B-9397-08002B2CF9AE}" pid="4" name="MSIP_Label_f2acd28b-79a3-4a0f-b0ff-4b75658b1549_Enabled">
    <vt:lpwstr>true</vt:lpwstr>
  </property>
  <property fmtid="{D5CDD505-2E9C-101B-9397-08002B2CF9AE}" pid="5" name="MSIP_Label_f2acd28b-79a3-4a0f-b0ff-4b75658b1549_SetDate">
    <vt:lpwstr>2023-07-20T12:20:18Z</vt:lpwstr>
  </property>
  <property fmtid="{D5CDD505-2E9C-101B-9397-08002B2CF9AE}" pid="6" name="MSIP_Label_f2acd28b-79a3-4a0f-b0ff-4b75658b1549_Method">
    <vt:lpwstr>Standard</vt:lpwstr>
  </property>
  <property fmtid="{D5CDD505-2E9C-101B-9397-08002B2CF9AE}" pid="7" name="MSIP_Label_f2acd28b-79a3-4a0f-b0ff-4b75658b1549_Name">
    <vt:lpwstr>OFFICIAL</vt:lpwstr>
  </property>
  <property fmtid="{D5CDD505-2E9C-101B-9397-08002B2CF9AE}" pid="8" name="MSIP_Label_f2acd28b-79a3-4a0f-b0ff-4b75658b1549_SiteId">
    <vt:lpwstr>e46c8472-ef5d-4b63-bc74-4a60db42c371</vt:lpwstr>
  </property>
  <property fmtid="{D5CDD505-2E9C-101B-9397-08002B2CF9AE}" pid="9" name="MSIP_Label_f2acd28b-79a3-4a0f-b0ff-4b75658b1549_ActionId">
    <vt:lpwstr>a3190d41-0bc8-4838-b7eb-83fc2a2704de</vt:lpwstr>
  </property>
  <property fmtid="{D5CDD505-2E9C-101B-9397-08002B2CF9AE}" pid="10" name="MSIP_Label_f2acd28b-79a3-4a0f-b0ff-4b75658b1549_ContentBits">
    <vt:lpwstr>0</vt:lpwstr>
  </property>
</Properties>
</file>