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sldIdLst>
    <p:sldId id="256" r:id="rId5"/>
    <p:sldId id="257" r:id="rId6"/>
    <p:sldId id="263" r:id="rId7"/>
    <p:sldId id="259"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2C9F99-3F70-3B94-D189-50DCBBBBA400}" name="Slater, Sam" initials="SS" userId="S::Sam.Slater@gwent.police.uk::0ee08b63-8e4b-4f5f-9ca7-e24f1e6a197b" providerId="AD"/>
  <p188:author id="{9A0963C9-96F4-2DE4-2C2E-2389948A8745}" name="Laura Delahay" initials="LD" userId="S::laura.bolton@gwent.police.uk::7195c287-890a-406b-9fb0-ded38f069dd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4A7A"/>
    <a:srgbClr val="E95161"/>
    <a:srgbClr val="E6E6E6"/>
    <a:srgbClr val="D6DCE5"/>
    <a:srgbClr val="F29BA4"/>
    <a:srgbClr val="EF8B4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152650-A7B7-467C-B039-C5D374F47E28}" v="5" dt="2024-05-13T13:21:27.5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93792" autoAdjust="0"/>
  </p:normalViewPr>
  <p:slideViewPr>
    <p:cSldViewPr snapToGrid="0">
      <p:cViewPr varScale="1">
        <p:scale>
          <a:sx n="102" d="100"/>
          <a:sy n="102" d="100"/>
        </p:scale>
        <p:origin x="12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later, Sam" userId="0ee08b63-8e4b-4f5f-9ca7-e24f1e6a197b" providerId="ADAL" clId="{FA152650-A7B7-467C-B039-C5D374F47E28}"/>
    <pc:docChg chg="custSel modSld">
      <pc:chgData name="Slater, Sam" userId="0ee08b63-8e4b-4f5f-9ca7-e24f1e6a197b" providerId="ADAL" clId="{FA152650-A7B7-467C-B039-C5D374F47E28}" dt="2024-05-13T13:46:52.588" v="2651" actId="20577"/>
      <pc:docMkLst>
        <pc:docMk/>
      </pc:docMkLst>
      <pc:sldChg chg="modSp mod">
        <pc:chgData name="Slater, Sam" userId="0ee08b63-8e4b-4f5f-9ca7-e24f1e6a197b" providerId="ADAL" clId="{FA152650-A7B7-467C-B039-C5D374F47E28}" dt="2024-05-13T13:46:52.588" v="2651" actId="20577"/>
        <pc:sldMkLst>
          <pc:docMk/>
          <pc:sldMk cId="2860187698" sldId="257"/>
        </pc:sldMkLst>
        <pc:spChg chg="mod">
          <ac:chgData name="Slater, Sam" userId="0ee08b63-8e4b-4f5f-9ca7-e24f1e6a197b" providerId="ADAL" clId="{FA152650-A7B7-467C-B039-C5D374F47E28}" dt="2024-05-13T13:46:52.588" v="2651" actId="20577"/>
          <ac:spMkLst>
            <pc:docMk/>
            <pc:sldMk cId="2860187698" sldId="257"/>
            <ac:spMk id="29" creationId="{DB4ED1FC-5AE8-D19A-58D4-3C11A0D986C7}"/>
          </ac:spMkLst>
        </pc:spChg>
      </pc:sldChg>
      <pc:sldChg chg="modSp mod">
        <pc:chgData name="Slater, Sam" userId="0ee08b63-8e4b-4f5f-9ca7-e24f1e6a197b" providerId="ADAL" clId="{FA152650-A7B7-467C-B039-C5D374F47E28}" dt="2024-05-13T13:03:40.082" v="1075" actId="6549"/>
        <pc:sldMkLst>
          <pc:docMk/>
          <pc:sldMk cId="2019316388" sldId="259"/>
        </pc:sldMkLst>
        <pc:spChg chg="mod">
          <ac:chgData name="Slater, Sam" userId="0ee08b63-8e4b-4f5f-9ca7-e24f1e6a197b" providerId="ADAL" clId="{FA152650-A7B7-467C-B039-C5D374F47E28}" dt="2024-05-13T13:03:40.082" v="1075" actId="6549"/>
          <ac:spMkLst>
            <pc:docMk/>
            <pc:sldMk cId="2019316388" sldId="259"/>
            <ac:spMk id="29" creationId="{DB4ED1FC-5AE8-D19A-58D4-3C11A0D986C7}"/>
          </ac:spMkLst>
        </pc:spChg>
      </pc:sldChg>
      <pc:sldChg chg="modSp mod">
        <pc:chgData name="Slater, Sam" userId="0ee08b63-8e4b-4f5f-9ca7-e24f1e6a197b" providerId="ADAL" clId="{FA152650-A7B7-467C-B039-C5D374F47E28}" dt="2024-05-13T13:37:19.638" v="2296" actId="14100"/>
        <pc:sldMkLst>
          <pc:docMk/>
          <pc:sldMk cId="1298211182" sldId="260"/>
        </pc:sldMkLst>
        <pc:spChg chg="mod">
          <ac:chgData name="Slater, Sam" userId="0ee08b63-8e4b-4f5f-9ca7-e24f1e6a197b" providerId="ADAL" clId="{FA152650-A7B7-467C-B039-C5D374F47E28}" dt="2024-05-13T13:37:19.638" v="2296" actId="14100"/>
          <ac:spMkLst>
            <pc:docMk/>
            <pc:sldMk cId="1298211182" sldId="260"/>
            <ac:spMk id="29" creationId="{DB4ED1FC-5AE8-D19A-58D4-3C11A0D986C7}"/>
          </ac:spMkLst>
        </pc:spChg>
      </pc:sldChg>
      <pc:sldChg chg="addSp delSp modSp mod">
        <pc:chgData name="Slater, Sam" userId="0ee08b63-8e4b-4f5f-9ca7-e24f1e6a197b" providerId="ADAL" clId="{FA152650-A7B7-467C-B039-C5D374F47E28}" dt="2024-05-13T13:27:36.171" v="1893" actId="20577"/>
        <pc:sldMkLst>
          <pc:docMk/>
          <pc:sldMk cId="3572204799" sldId="261"/>
        </pc:sldMkLst>
        <pc:spChg chg="mod">
          <ac:chgData name="Slater, Sam" userId="0ee08b63-8e4b-4f5f-9ca7-e24f1e6a197b" providerId="ADAL" clId="{FA152650-A7B7-467C-B039-C5D374F47E28}" dt="2024-05-13T13:27:36.171" v="1893" actId="20577"/>
          <ac:spMkLst>
            <pc:docMk/>
            <pc:sldMk cId="3572204799" sldId="261"/>
            <ac:spMk id="29" creationId="{DB4ED1FC-5AE8-D19A-58D4-3C11A0D986C7}"/>
          </ac:spMkLst>
        </pc:spChg>
        <pc:picChg chg="add mod">
          <ac:chgData name="Slater, Sam" userId="0ee08b63-8e4b-4f5f-9ca7-e24f1e6a197b" providerId="ADAL" clId="{FA152650-A7B7-467C-B039-C5D374F47E28}" dt="2024-05-13T13:24:24.945" v="1716" actId="962"/>
          <ac:picMkLst>
            <pc:docMk/>
            <pc:sldMk cId="3572204799" sldId="261"/>
            <ac:picMk id="2" creationId="{11193CBF-8C82-B306-F7FE-A3C53065B2FC}"/>
          </ac:picMkLst>
        </pc:picChg>
        <pc:picChg chg="del mod">
          <ac:chgData name="Slater, Sam" userId="0ee08b63-8e4b-4f5f-9ca7-e24f1e6a197b" providerId="ADAL" clId="{FA152650-A7B7-467C-B039-C5D374F47E28}" dt="2024-05-13T13:21:25.892" v="1290" actId="478"/>
          <ac:picMkLst>
            <pc:docMk/>
            <pc:sldMk cId="3572204799" sldId="261"/>
            <ac:picMk id="1026" creationId="{18DF00CD-3B75-C443-A974-E6771CDCCD0F}"/>
          </ac:picMkLst>
        </pc:picChg>
      </pc:sldChg>
      <pc:sldChg chg="modSp mod">
        <pc:chgData name="Slater, Sam" userId="0ee08b63-8e4b-4f5f-9ca7-e24f1e6a197b" providerId="ADAL" clId="{FA152650-A7B7-467C-B039-C5D374F47E28}" dt="2024-05-13T13:34:42.039" v="2295" actId="20577"/>
        <pc:sldMkLst>
          <pc:docMk/>
          <pc:sldMk cId="3145506032" sldId="262"/>
        </pc:sldMkLst>
        <pc:spChg chg="mod">
          <ac:chgData name="Slater, Sam" userId="0ee08b63-8e4b-4f5f-9ca7-e24f1e6a197b" providerId="ADAL" clId="{FA152650-A7B7-467C-B039-C5D374F47E28}" dt="2024-05-13T13:30:11.532" v="1999" actId="20577"/>
          <ac:spMkLst>
            <pc:docMk/>
            <pc:sldMk cId="3145506032" sldId="262"/>
            <ac:spMk id="6" creationId="{6905A783-5F6D-A099-B29C-09A978D37316}"/>
          </ac:spMkLst>
        </pc:spChg>
        <pc:spChg chg="mod">
          <ac:chgData name="Slater, Sam" userId="0ee08b63-8e4b-4f5f-9ca7-e24f1e6a197b" providerId="ADAL" clId="{FA152650-A7B7-467C-B039-C5D374F47E28}" dt="2024-05-13T13:34:42.039" v="2295" actId="20577"/>
          <ac:spMkLst>
            <pc:docMk/>
            <pc:sldMk cId="3145506032" sldId="262"/>
            <ac:spMk id="29" creationId="{DB4ED1FC-5AE8-D19A-58D4-3C11A0D986C7}"/>
          </ac:spMkLst>
        </pc:spChg>
        <pc:graphicFrameChg chg="modGraphic">
          <ac:chgData name="Slater, Sam" userId="0ee08b63-8e4b-4f5f-9ca7-e24f1e6a197b" providerId="ADAL" clId="{FA152650-A7B7-467C-B039-C5D374F47E28}" dt="2024-05-13T13:29:26.193" v="1909" actId="20577"/>
          <ac:graphicFrameMkLst>
            <pc:docMk/>
            <pc:sldMk cId="3145506032" sldId="262"/>
            <ac:graphicFrameMk id="5" creationId="{6BF14114-1A53-82DC-D7C8-19734C6E9902}"/>
          </ac:graphicFrameMkLst>
        </pc:graphicFrameChg>
      </pc:sldChg>
      <pc:sldChg chg="modSp mod">
        <pc:chgData name="Slater, Sam" userId="0ee08b63-8e4b-4f5f-9ca7-e24f1e6a197b" providerId="ADAL" clId="{FA152650-A7B7-467C-B039-C5D374F47E28}" dt="2024-05-13T13:44:12.023" v="2445" actId="6549"/>
        <pc:sldMkLst>
          <pc:docMk/>
          <pc:sldMk cId="1758236196" sldId="263"/>
        </pc:sldMkLst>
        <pc:spChg chg="mod">
          <ac:chgData name="Slater, Sam" userId="0ee08b63-8e4b-4f5f-9ca7-e24f1e6a197b" providerId="ADAL" clId="{FA152650-A7B7-467C-B039-C5D374F47E28}" dt="2024-05-13T13:44:12.023" v="2445" actId="6549"/>
          <ac:spMkLst>
            <pc:docMk/>
            <pc:sldMk cId="1758236196" sldId="263"/>
            <ac:spMk id="29" creationId="{DB4ED1FC-5AE8-D19A-58D4-3C11A0D986C7}"/>
          </ac:spMkLst>
        </pc:spChg>
      </pc:sldChg>
    </pc:docChg>
  </pc:docChgLst>
  <pc:docChgLst>
    <pc:chgData name="Laura Delahay" userId="7195c287-890a-406b-9fb0-ded38f069dd5" providerId="ADAL" clId="{6C628F74-D121-4F74-970A-621631E1C7C1}"/>
    <pc:docChg chg="undo custSel modSld">
      <pc:chgData name="Laura Delahay" userId="7195c287-890a-406b-9fb0-ded38f069dd5" providerId="ADAL" clId="{6C628F74-D121-4F74-970A-621631E1C7C1}" dt="2023-08-02T13:26:57.657" v="890" actId="962"/>
      <pc:docMkLst>
        <pc:docMk/>
      </pc:docMkLst>
      <pc:sldChg chg="addSp delSp modSp mod">
        <pc:chgData name="Laura Delahay" userId="7195c287-890a-406b-9fb0-ded38f069dd5" providerId="ADAL" clId="{6C628F74-D121-4F74-970A-621631E1C7C1}" dt="2023-08-02T13:26:57.657" v="890" actId="962"/>
        <pc:sldMkLst>
          <pc:docMk/>
          <pc:sldMk cId="2019316388" sldId="259"/>
        </pc:sldMkLst>
        <pc:graphicFrameChg chg="add del mod">
          <ac:chgData name="Laura Delahay" userId="7195c287-890a-406b-9fb0-ded38f069dd5" providerId="ADAL" clId="{6C628F74-D121-4F74-970A-621631E1C7C1}" dt="2023-08-02T12:31:57.080" v="46" actId="478"/>
          <ac:graphicFrameMkLst>
            <pc:docMk/>
            <pc:sldMk cId="2019316388" sldId="259"/>
            <ac:graphicFrameMk id="2" creationId="{37C7DFE1-5574-1608-2602-7A498C408532}"/>
          </ac:graphicFrameMkLst>
        </pc:graphicFrameChg>
        <pc:graphicFrameChg chg="add del mod">
          <ac:chgData name="Laura Delahay" userId="7195c287-890a-406b-9fb0-ded38f069dd5" providerId="ADAL" clId="{6C628F74-D121-4F74-970A-621631E1C7C1}" dt="2023-08-02T13:26:18.799" v="731" actId="478"/>
          <ac:graphicFrameMkLst>
            <pc:docMk/>
            <pc:sldMk cId="2019316388" sldId="259"/>
            <ac:graphicFrameMk id="5" creationId="{2619380F-D71A-E3D8-FC76-056E25F8E9DF}"/>
          </ac:graphicFrameMkLst>
        </pc:graphicFrameChg>
        <pc:graphicFrameChg chg="del">
          <ac:chgData name="Laura Delahay" userId="7195c287-890a-406b-9fb0-ded38f069dd5" providerId="ADAL" clId="{6C628F74-D121-4F74-970A-621631E1C7C1}" dt="2023-08-02T12:26:27.381" v="9" actId="478"/>
          <ac:graphicFrameMkLst>
            <pc:docMk/>
            <pc:sldMk cId="2019316388" sldId="259"/>
            <ac:graphicFrameMk id="6" creationId="{37C7DFE1-5574-1608-2602-7A498C408532}"/>
          </ac:graphicFrameMkLst>
        </pc:graphicFrameChg>
        <pc:graphicFrameChg chg="add mod">
          <ac:chgData name="Laura Delahay" userId="7195c287-890a-406b-9fb0-ded38f069dd5" providerId="ADAL" clId="{6C628F74-D121-4F74-970A-621631E1C7C1}" dt="2023-08-02T13:26:57.657" v="890" actId="962"/>
          <ac:graphicFrameMkLst>
            <pc:docMk/>
            <pc:sldMk cId="2019316388" sldId="259"/>
            <ac:graphicFrameMk id="7" creationId="{37C7DFE1-5574-1608-2602-7A498C408532}"/>
          </ac:graphicFrameMkLst>
        </pc:graphicFrameChg>
      </pc:sldChg>
      <pc:sldChg chg="addSp delSp modSp mod">
        <pc:chgData name="Laura Delahay" userId="7195c287-890a-406b-9fb0-ded38f069dd5" providerId="ADAL" clId="{6C628F74-D121-4F74-970A-621631E1C7C1}" dt="2023-08-02T13:26:02.018" v="730" actId="1076"/>
        <pc:sldMkLst>
          <pc:docMk/>
          <pc:sldMk cId="1298211182" sldId="260"/>
        </pc:sldMkLst>
        <pc:graphicFrameChg chg="del">
          <ac:chgData name="Laura Delahay" userId="7195c287-890a-406b-9fb0-ded38f069dd5" providerId="ADAL" clId="{6C628F74-D121-4F74-970A-621631E1C7C1}" dt="2023-08-02T12:26:57.180" v="13" actId="478"/>
          <ac:graphicFrameMkLst>
            <pc:docMk/>
            <pc:sldMk cId="1298211182" sldId="260"/>
            <ac:graphicFrameMk id="2" creationId="{2619380F-D71A-E3D8-FC76-056E25F8E9DF}"/>
          </ac:graphicFrameMkLst>
        </pc:graphicFrameChg>
        <pc:graphicFrameChg chg="add mod">
          <ac:chgData name="Laura Delahay" userId="7195c287-890a-406b-9fb0-ded38f069dd5" providerId="ADAL" clId="{6C628F74-D121-4F74-970A-621631E1C7C1}" dt="2023-08-02T13:26:02.018" v="730" actId="1076"/>
          <ac:graphicFrameMkLst>
            <pc:docMk/>
            <pc:sldMk cId="1298211182" sldId="260"/>
            <ac:graphicFrameMk id="5" creationId="{2619380F-D71A-E3D8-FC76-056E25F8E9DF}"/>
          </ac:graphicFrameMkLst>
        </pc:graphicFrameChg>
      </pc:sldChg>
      <pc:sldChg chg="addSp delSp modSp mod">
        <pc:chgData name="Laura Delahay" userId="7195c287-890a-406b-9fb0-ded38f069dd5" providerId="ADAL" clId="{6C628F74-D121-4F74-970A-621631E1C7C1}" dt="2023-08-02T13:25:36.060" v="727" actId="962"/>
        <pc:sldMkLst>
          <pc:docMk/>
          <pc:sldMk cId="3572204799" sldId="261"/>
        </pc:sldMkLst>
        <pc:spChg chg="add del">
          <ac:chgData name="Laura Delahay" userId="7195c287-890a-406b-9fb0-ded38f069dd5" providerId="ADAL" clId="{6C628F74-D121-4F74-970A-621631E1C7C1}" dt="2023-08-02T13:25:26.888" v="725" actId="22"/>
          <ac:spMkLst>
            <pc:docMk/>
            <pc:sldMk cId="3572204799" sldId="261"/>
            <ac:spMk id="5" creationId="{30A8A5DF-2F7A-8AD7-45E9-87898293F5AE}"/>
          </ac:spMkLst>
        </pc:spChg>
        <pc:picChg chg="mod">
          <ac:chgData name="Laura Delahay" userId="7195c287-890a-406b-9fb0-ded38f069dd5" providerId="ADAL" clId="{6C628F74-D121-4F74-970A-621631E1C7C1}" dt="2023-08-02T13:24:16.562" v="713" actId="962"/>
          <ac:picMkLst>
            <pc:docMk/>
            <pc:sldMk cId="3572204799" sldId="261"/>
            <ac:picMk id="10" creationId="{E97F66EB-E714-8D77-F113-2523C9057010}"/>
          </ac:picMkLst>
        </pc:picChg>
        <pc:picChg chg="mod">
          <ac:chgData name="Laura Delahay" userId="7195c287-890a-406b-9fb0-ded38f069dd5" providerId="ADAL" clId="{6C628F74-D121-4F74-970A-621631E1C7C1}" dt="2023-08-02T13:25:36.060" v="727" actId="962"/>
          <ac:picMkLst>
            <pc:docMk/>
            <pc:sldMk cId="3572204799" sldId="261"/>
            <ac:picMk id="1026" creationId="{18DF00CD-3B75-C443-A974-E6771CDCCD0F}"/>
          </ac:picMkLst>
        </pc:picChg>
      </pc:sldChg>
      <pc:sldChg chg="addSp delSp modSp mod">
        <pc:chgData name="Laura Delahay" userId="7195c287-890a-406b-9fb0-ded38f069dd5" providerId="ADAL" clId="{6C628F74-D121-4F74-970A-621631E1C7C1}" dt="2023-08-02T13:19:36.273" v="711" actId="962"/>
        <pc:sldMkLst>
          <pc:docMk/>
          <pc:sldMk cId="3145506032" sldId="262"/>
        </pc:sldMkLst>
        <pc:graphicFrameChg chg="del">
          <ac:chgData name="Laura Delahay" userId="7195c287-890a-406b-9fb0-ded38f069dd5" providerId="ADAL" clId="{6C628F74-D121-4F74-970A-621631E1C7C1}" dt="2023-08-02T12:37:05.225" v="50" actId="478"/>
          <ac:graphicFrameMkLst>
            <pc:docMk/>
            <pc:sldMk cId="3145506032" sldId="262"/>
            <ac:graphicFrameMk id="2" creationId="{3A48182D-19DB-85D3-9421-19F1ABC3A855}"/>
          </ac:graphicFrameMkLst>
        </pc:graphicFrameChg>
        <pc:graphicFrameChg chg="mod">
          <ac:chgData name="Laura Delahay" userId="7195c287-890a-406b-9fb0-ded38f069dd5" providerId="ADAL" clId="{6C628F74-D121-4F74-970A-621631E1C7C1}" dt="2023-08-02T13:19:36.273" v="711" actId="962"/>
          <ac:graphicFrameMkLst>
            <pc:docMk/>
            <pc:sldMk cId="3145506032" sldId="262"/>
            <ac:graphicFrameMk id="5" creationId="{6BF14114-1A53-82DC-D7C8-19734C6E9902}"/>
          </ac:graphicFrameMkLst>
        </pc:graphicFrameChg>
        <pc:graphicFrameChg chg="add mod">
          <ac:chgData name="Laura Delahay" userId="7195c287-890a-406b-9fb0-ded38f069dd5" providerId="ADAL" clId="{6C628F74-D121-4F74-970A-621631E1C7C1}" dt="2023-08-02T12:37:16.416" v="53" actId="1076"/>
          <ac:graphicFrameMkLst>
            <pc:docMk/>
            <pc:sldMk cId="3145506032" sldId="262"/>
            <ac:graphicFrameMk id="7" creationId="{3A48182D-19DB-85D3-9421-19F1ABC3A855}"/>
          </ac:graphicFrameMkLst>
        </pc:graphicFrameChg>
      </pc:sldChg>
      <pc:sldChg chg="addSp delSp modSp mod">
        <pc:chgData name="Laura Delahay" userId="7195c287-890a-406b-9fb0-ded38f069dd5" providerId="ADAL" clId="{6C628F74-D121-4F74-970A-621631E1C7C1}" dt="2023-08-02T12:21:43.245" v="8" actId="14100"/>
        <pc:sldMkLst>
          <pc:docMk/>
          <pc:sldMk cId="1758236196" sldId="263"/>
        </pc:sldMkLst>
        <pc:graphicFrameChg chg="mod">
          <ac:chgData name="Laura Delahay" userId="7195c287-890a-406b-9fb0-ded38f069dd5" providerId="ADAL" clId="{6C628F74-D121-4F74-970A-621631E1C7C1}" dt="2023-08-02T12:11:25.430" v="3" actId="962"/>
          <ac:graphicFrameMkLst>
            <pc:docMk/>
            <pc:sldMk cId="1758236196" sldId="263"/>
            <ac:graphicFrameMk id="2" creationId="{E7BB91CD-77D4-D478-CD46-E5DB51B3F850}"/>
          </ac:graphicFrameMkLst>
        </pc:graphicFrameChg>
        <pc:graphicFrameChg chg="add mod">
          <ac:chgData name="Laura Delahay" userId="7195c287-890a-406b-9fb0-ded38f069dd5" providerId="ADAL" clId="{6C628F74-D121-4F74-970A-621631E1C7C1}" dt="2023-08-02T12:21:43.245" v="8" actId="14100"/>
          <ac:graphicFrameMkLst>
            <pc:docMk/>
            <pc:sldMk cId="1758236196" sldId="263"/>
            <ac:graphicFrameMk id="3" creationId="{C0322FDB-D2A1-4336-8F07-1E2471AE178C}"/>
          </ac:graphicFrameMkLst>
        </pc:graphicFrameChg>
        <pc:picChg chg="del">
          <ac:chgData name="Laura Delahay" userId="7195c287-890a-406b-9fb0-ded38f069dd5" providerId="ADAL" clId="{6C628F74-D121-4F74-970A-621631E1C7C1}" dt="2023-08-02T12:21:27.091" v="4" actId="478"/>
          <ac:picMkLst>
            <pc:docMk/>
            <pc:sldMk cId="1758236196" sldId="263"/>
            <ac:picMk id="14" creationId="{6F2EE5C1-E1E8-C833-340E-83ECE8425E87}"/>
          </ac:picMkLst>
        </pc:picChg>
      </pc:sldChg>
    </pc:docChg>
  </pc:docChgLst>
  <pc:docChgLst>
    <pc:chgData name="Laura Delahay" userId="7195c287-890a-406b-9fb0-ded38f069dd5" providerId="ADAL" clId="{6789B2A0-47D7-4AEB-A21A-1187A83B0862}"/>
    <pc:docChg chg="custSel modSld">
      <pc:chgData name="Laura Delahay" userId="7195c287-890a-406b-9fb0-ded38f069dd5" providerId="ADAL" clId="{6789B2A0-47D7-4AEB-A21A-1187A83B0862}" dt="2023-07-11T16:03:48.102" v="4" actId="14100"/>
      <pc:docMkLst>
        <pc:docMk/>
      </pc:docMkLst>
      <pc:sldChg chg="addSp delSp modSp mod">
        <pc:chgData name="Laura Delahay" userId="7195c287-890a-406b-9fb0-ded38f069dd5" providerId="ADAL" clId="{6789B2A0-47D7-4AEB-A21A-1187A83B0862}" dt="2023-07-11T16:03:48.102" v="4" actId="14100"/>
        <pc:sldMkLst>
          <pc:docMk/>
          <pc:sldMk cId="1758236196" sldId="263"/>
        </pc:sldMkLst>
        <pc:graphicFrameChg chg="add mod">
          <ac:chgData name="Laura Delahay" userId="7195c287-890a-406b-9fb0-ded38f069dd5" providerId="ADAL" clId="{6789B2A0-47D7-4AEB-A21A-1187A83B0862}" dt="2023-07-11T16:03:48.102" v="4" actId="14100"/>
          <ac:graphicFrameMkLst>
            <pc:docMk/>
            <pc:sldMk cId="1758236196" sldId="263"/>
            <ac:graphicFrameMk id="2" creationId="{E7BB91CD-77D4-D478-CD46-E5DB51B3F850}"/>
          </ac:graphicFrameMkLst>
        </pc:graphicFrameChg>
        <pc:picChg chg="del">
          <ac:chgData name="Laura Delahay" userId="7195c287-890a-406b-9fb0-ded38f069dd5" providerId="ADAL" clId="{6789B2A0-47D7-4AEB-A21A-1187A83B0862}" dt="2023-07-11T16:03:27.277" v="0" actId="478"/>
          <ac:picMkLst>
            <pc:docMk/>
            <pc:sldMk cId="1758236196" sldId="263"/>
            <ac:picMk id="13" creationId="{99F6DC3B-D74A-43A4-B98C-AB646462DC38}"/>
          </ac:picMkLst>
        </pc:picChg>
      </pc:sldChg>
    </pc:docChg>
  </pc:docChgLst>
  <pc:docChgLst>
    <pc:chgData name="Laura Delahay" userId="7195c287-890a-406b-9fb0-ded38f069dd5" providerId="ADAL" clId="{66E6E2C5-2A30-493E-A904-922E7270AABC}"/>
    <pc:docChg chg="modSld">
      <pc:chgData name="Laura Delahay" userId="7195c287-890a-406b-9fb0-ded38f069dd5" providerId="ADAL" clId="{66E6E2C5-2A30-493E-A904-922E7270AABC}" dt="2023-08-02T11:30:07.841" v="101" actId="962"/>
      <pc:docMkLst>
        <pc:docMk/>
      </pc:docMkLst>
      <pc:sldChg chg="modSp">
        <pc:chgData name="Laura Delahay" userId="7195c287-890a-406b-9fb0-ded38f069dd5" providerId="ADAL" clId="{66E6E2C5-2A30-493E-A904-922E7270AABC}" dt="2023-08-02T11:30:07.841" v="101" actId="962"/>
        <pc:sldMkLst>
          <pc:docMk/>
          <pc:sldMk cId="2860187698" sldId="257"/>
        </pc:sldMkLst>
        <pc:graphicFrameChg chg="mod">
          <ac:chgData name="Laura Delahay" userId="7195c287-890a-406b-9fb0-ded38f069dd5" providerId="ADAL" clId="{66E6E2C5-2A30-493E-A904-922E7270AABC}" dt="2023-08-02T11:30:07.841" v="101" actId="962"/>
          <ac:graphicFrameMkLst>
            <pc:docMk/>
            <pc:sldMk cId="2860187698" sldId="257"/>
            <ac:graphicFrameMk id="2" creationId="{DA77093E-8E60-8BF0-FC96-0B10AEA6E761}"/>
          </ac:graphicFrameMkLst>
        </pc:graphicFrameChg>
      </pc:sldChg>
    </pc:docChg>
  </pc:docChgLst>
  <pc:docChgLst>
    <pc:chgData name="Laura Delahay" userId="7195c287-890a-406b-9fb0-ded38f069dd5" providerId="ADAL" clId="{699DDBBE-87BA-4E20-87D1-2F1CF2369D88}"/>
    <pc:docChg chg="custSel modSld">
      <pc:chgData name="Laura Delahay" userId="7195c287-890a-406b-9fb0-ded38f069dd5" providerId="ADAL" clId="{699DDBBE-87BA-4E20-87D1-2F1CF2369D88}" dt="2023-08-03T10:04:31.940" v="177" actId="14100"/>
      <pc:docMkLst>
        <pc:docMk/>
      </pc:docMkLst>
      <pc:sldChg chg="addSp delSp modSp mod">
        <pc:chgData name="Laura Delahay" userId="7195c287-890a-406b-9fb0-ded38f069dd5" providerId="ADAL" clId="{699DDBBE-87BA-4E20-87D1-2F1CF2369D88}" dt="2023-08-03T09:54:46.821" v="15" actId="962"/>
        <pc:sldMkLst>
          <pc:docMk/>
          <pc:sldMk cId="2860187698" sldId="257"/>
        </pc:sldMkLst>
        <pc:graphicFrameChg chg="del">
          <ac:chgData name="Laura Delahay" userId="7195c287-890a-406b-9fb0-ded38f069dd5" providerId="ADAL" clId="{699DDBBE-87BA-4E20-87D1-2F1CF2369D88}" dt="2023-08-03T09:52:55.471" v="0" actId="478"/>
          <ac:graphicFrameMkLst>
            <pc:docMk/>
            <pc:sldMk cId="2860187698" sldId="257"/>
            <ac:graphicFrameMk id="2" creationId="{DA77093E-8E60-8BF0-FC96-0B10AEA6E761}"/>
          </ac:graphicFrameMkLst>
        </pc:graphicFrameChg>
        <pc:graphicFrameChg chg="mod">
          <ac:chgData name="Laura Delahay" userId="7195c287-890a-406b-9fb0-ded38f069dd5" providerId="ADAL" clId="{699DDBBE-87BA-4E20-87D1-2F1CF2369D88}" dt="2023-08-03T09:53:20.112" v="5" actId="1076"/>
          <ac:graphicFrameMkLst>
            <pc:docMk/>
            <pc:sldMk cId="2860187698" sldId="257"/>
            <ac:graphicFrameMk id="3" creationId="{112D6020-687B-CFB9-D57A-816614B0F4C2}"/>
          </ac:graphicFrameMkLst>
        </pc:graphicFrameChg>
        <pc:graphicFrameChg chg="add del mod">
          <ac:chgData name="Laura Delahay" userId="7195c287-890a-406b-9fb0-ded38f069dd5" providerId="ADAL" clId="{699DDBBE-87BA-4E20-87D1-2F1CF2369D88}" dt="2023-08-03T09:53:48.164" v="6" actId="478"/>
          <ac:graphicFrameMkLst>
            <pc:docMk/>
            <pc:sldMk cId="2860187698" sldId="257"/>
            <ac:graphicFrameMk id="5" creationId="{DA77093E-8E60-8BF0-FC96-0B10AEA6E761}"/>
          </ac:graphicFrameMkLst>
        </pc:graphicFrameChg>
        <pc:graphicFrameChg chg="add mod">
          <ac:chgData name="Laura Delahay" userId="7195c287-890a-406b-9fb0-ded38f069dd5" providerId="ADAL" clId="{699DDBBE-87BA-4E20-87D1-2F1CF2369D88}" dt="2023-08-03T09:54:46.821" v="15" actId="962"/>
          <ac:graphicFrameMkLst>
            <pc:docMk/>
            <pc:sldMk cId="2860187698" sldId="257"/>
            <ac:graphicFrameMk id="6" creationId="{DA77093E-8E60-8BF0-FC96-0B10AEA6E761}"/>
          </ac:graphicFrameMkLst>
        </pc:graphicFrameChg>
        <pc:graphicFrameChg chg="add del mod">
          <ac:chgData name="Laura Delahay" userId="7195c287-890a-406b-9fb0-ded38f069dd5" providerId="ADAL" clId="{699DDBBE-87BA-4E20-87D1-2F1CF2369D88}" dt="2023-08-03T09:54:16.377" v="13" actId="478"/>
          <ac:graphicFrameMkLst>
            <pc:docMk/>
            <pc:sldMk cId="2860187698" sldId="257"/>
            <ac:graphicFrameMk id="7" creationId="{DA77093E-8E60-8BF0-FC96-0B10AEA6E761}"/>
          </ac:graphicFrameMkLst>
        </pc:graphicFrameChg>
      </pc:sldChg>
      <pc:sldChg chg="addSp delSp modSp mod">
        <pc:chgData name="Laura Delahay" userId="7195c287-890a-406b-9fb0-ded38f069dd5" providerId="ADAL" clId="{699DDBBE-87BA-4E20-87D1-2F1CF2369D88}" dt="2023-08-03T10:01:53.486" v="123" actId="20577"/>
        <pc:sldMkLst>
          <pc:docMk/>
          <pc:sldMk cId="2019316388" sldId="259"/>
        </pc:sldMkLst>
        <pc:graphicFrameChg chg="add mod">
          <ac:chgData name="Laura Delahay" userId="7195c287-890a-406b-9fb0-ded38f069dd5" providerId="ADAL" clId="{699DDBBE-87BA-4E20-87D1-2F1CF2369D88}" dt="2023-08-03T10:01:08.506" v="89" actId="1076"/>
          <ac:graphicFrameMkLst>
            <pc:docMk/>
            <pc:sldMk cId="2019316388" sldId="259"/>
            <ac:graphicFrameMk id="2" creationId="{37C7DFE1-5574-1608-2602-7A498C408532}"/>
          </ac:graphicFrameMkLst>
        </pc:graphicFrameChg>
        <pc:graphicFrameChg chg="mod modGraphic">
          <ac:chgData name="Laura Delahay" userId="7195c287-890a-406b-9fb0-ded38f069dd5" providerId="ADAL" clId="{699DDBBE-87BA-4E20-87D1-2F1CF2369D88}" dt="2023-08-03T10:01:53.486" v="123" actId="20577"/>
          <ac:graphicFrameMkLst>
            <pc:docMk/>
            <pc:sldMk cId="2019316388" sldId="259"/>
            <ac:graphicFrameMk id="3" creationId="{112D6020-687B-CFB9-D57A-816614B0F4C2}"/>
          </ac:graphicFrameMkLst>
        </pc:graphicFrameChg>
        <pc:graphicFrameChg chg="del">
          <ac:chgData name="Laura Delahay" userId="7195c287-890a-406b-9fb0-ded38f069dd5" providerId="ADAL" clId="{699DDBBE-87BA-4E20-87D1-2F1CF2369D88}" dt="2023-08-03T10:00:42.277" v="84" actId="478"/>
          <ac:graphicFrameMkLst>
            <pc:docMk/>
            <pc:sldMk cId="2019316388" sldId="259"/>
            <ac:graphicFrameMk id="7" creationId="{37C7DFE1-5574-1608-2602-7A498C408532}"/>
          </ac:graphicFrameMkLst>
        </pc:graphicFrameChg>
      </pc:sldChg>
      <pc:sldChg chg="addSp delSp modSp mod">
        <pc:chgData name="Laura Delahay" userId="7195c287-890a-406b-9fb0-ded38f069dd5" providerId="ADAL" clId="{699DDBBE-87BA-4E20-87D1-2F1CF2369D88}" dt="2023-08-03T10:03:49.974" v="172" actId="20577"/>
        <pc:sldMkLst>
          <pc:docMk/>
          <pc:sldMk cId="1298211182" sldId="260"/>
        </pc:sldMkLst>
        <pc:graphicFrameChg chg="add mod">
          <ac:chgData name="Laura Delahay" userId="7195c287-890a-406b-9fb0-ded38f069dd5" providerId="ADAL" clId="{699DDBBE-87BA-4E20-87D1-2F1CF2369D88}" dt="2023-08-03T10:02:28.184" v="129" actId="1076"/>
          <ac:graphicFrameMkLst>
            <pc:docMk/>
            <pc:sldMk cId="1298211182" sldId="260"/>
            <ac:graphicFrameMk id="2" creationId="{2619380F-D71A-E3D8-FC76-056E25F8E9DF}"/>
          </ac:graphicFrameMkLst>
        </pc:graphicFrameChg>
        <pc:graphicFrameChg chg="mod modGraphic">
          <ac:chgData name="Laura Delahay" userId="7195c287-890a-406b-9fb0-ded38f069dd5" providerId="ADAL" clId="{699DDBBE-87BA-4E20-87D1-2F1CF2369D88}" dt="2023-08-03T10:03:49.974" v="172" actId="20577"/>
          <ac:graphicFrameMkLst>
            <pc:docMk/>
            <pc:sldMk cId="1298211182" sldId="260"/>
            <ac:graphicFrameMk id="3" creationId="{112D6020-687B-CFB9-D57A-816614B0F4C2}"/>
          </ac:graphicFrameMkLst>
        </pc:graphicFrameChg>
        <pc:graphicFrameChg chg="del">
          <ac:chgData name="Laura Delahay" userId="7195c287-890a-406b-9fb0-ded38f069dd5" providerId="ADAL" clId="{699DDBBE-87BA-4E20-87D1-2F1CF2369D88}" dt="2023-08-03T10:02:00.251" v="124" actId="478"/>
          <ac:graphicFrameMkLst>
            <pc:docMk/>
            <pc:sldMk cId="1298211182" sldId="260"/>
            <ac:graphicFrameMk id="5" creationId="{2619380F-D71A-E3D8-FC76-056E25F8E9DF}"/>
          </ac:graphicFrameMkLst>
        </pc:graphicFrameChg>
      </pc:sldChg>
      <pc:sldChg chg="addSp delSp modSp mod">
        <pc:chgData name="Laura Delahay" userId="7195c287-890a-406b-9fb0-ded38f069dd5" providerId="ADAL" clId="{699DDBBE-87BA-4E20-87D1-2F1CF2369D88}" dt="2023-08-03T10:04:31.940" v="177" actId="14100"/>
        <pc:sldMkLst>
          <pc:docMk/>
          <pc:sldMk cId="3145506032" sldId="262"/>
        </pc:sldMkLst>
        <pc:graphicFrameChg chg="add mod">
          <ac:chgData name="Laura Delahay" userId="7195c287-890a-406b-9fb0-ded38f069dd5" providerId="ADAL" clId="{699DDBBE-87BA-4E20-87D1-2F1CF2369D88}" dt="2023-08-03T10:04:31.940" v="177" actId="14100"/>
          <ac:graphicFrameMkLst>
            <pc:docMk/>
            <pc:sldMk cId="3145506032" sldId="262"/>
            <ac:graphicFrameMk id="2" creationId="{3A48182D-19DB-85D3-9421-19F1ABC3A855}"/>
          </ac:graphicFrameMkLst>
        </pc:graphicFrameChg>
        <pc:graphicFrameChg chg="del">
          <ac:chgData name="Laura Delahay" userId="7195c287-890a-406b-9fb0-ded38f069dd5" providerId="ADAL" clId="{699DDBBE-87BA-4E20-87D1-2F1CF2369D88}" dt="2023-08-03T10:04:07.792" v="173" actId="478"/>
          <ac:graphicFrameMkLst>
            <pc:docMk/>
            <pc:sldMk cId="3145506032" sldId="262"/>
            <ac:graphicFrameMk id="7" creationId="{3A48182D-19DB-85D3-9421-19F1ABC3A855}"/>
          </ac:graphicFrameMkLst>
        </pc:graphicFrameChg>
      </pc:sldChg>
      <pc:sldChg chg="addSp delSp modSp mod">
        <pc:chgData name="Laura Delahay" userId="7195c287-890a-406b-9fb0-ded38f069dd5" providerId="ADAL" clId="{699DDBBE-87BA-4E20-87D1-2F1CF2369D88}" dt="2023-08-03T10:00:30.504" v="83" actId="403"/>
        <pc:sldMkLst>
          <pc:docMk/>
          <pc:sldMk cId="1758236196" sldId="263"/>
        </pc:sldMkLst>
        <pc:graphicFrameChg chg="del">
          <ac:chgData name="Laura Delahay" userId="7195c287-890a-406b-9fb0-ded38f069dd5" providerId="ADAL" clId="{699DDBBE-87BA-4E20-87D1-2F1CF2369D88}" dt="2023-08-03T09:54:55.181" v="17" actId="478"/>
          <ac:graphicFrameMkLst>
            <pc:docMk/>
            <pc:sldMk cId="1758236196" sldId="263"/>
            <ac:graphicFrameMk id="2" creationId="{E7BB91CD-77D4-D478-CD46-E5DB51B3F850}"/>
          </ac:graphicFrameMkLst>
        </pc:graphicFrameChg>
        <pc:graphicFrameChg chg="del">
          <ac:chgData name="Laura Delahay" userId="7195c287-890a-406b-9fb0-ded38f069dd5" providerId="ADAL" clId="{699DDBBE-87BA-4E20-87D1-2F1CF2369D88}" dt="2023-08-03T09:54:53.049" v="16" actId="478"/>
          <ac:graphicFrameMkLst>
            <pc:docMk/>
            <pc:sldMk cId="1758236196" sldId="263"/>
            <ac:graphicFrameMk id="3" creationId="{C0322FDB-D2A1-4336-8F07-1E2471AE178C}"/>
          </ac:graphicFrameMkLst>
        </pc:graphicFrameChg>
        <pc:graphicFrameChg chg="add mod">
          <ac:chgData name="Laura Delahay" userId="7195c287-890a-406b-9fb0-ded38f069dd5" providerId="ADAL" clId="{699DDBBE-87BA-4E20-87D1-2F1CF2369D88}" dt="2023-08-03T09:56:05.557" v="28" actId="1076"/>
          <ac:graphicFrameMkLst>
            <pc:docMk/>
            <pc:sldMk cId="1758236196" sldId="263"/>
            <ac:graphicFrameMk id="5" creationId="{E7BB91CD-77D4-D478-CD46-E5DB51B3F850}"/>
          </ac:graphicFrameMkLst>
        </pc:graphicFrameChg>
        <pc:graphicFrameChg chg="add mod">
          <ac:chgData name="Laura Delahay" userId="7195c287-890a-406b-9fb0-ded38f069dd5" providerId="ADAL" clId="{699DDBBE-87BA-4E20-87D1-2F1CF2369D88}" dt="2023-08-03T09:56:00.618" v="27" actId="1076"/>
          <ac:graphicFrameMkLst>
            <pc:docMk/>
            <pc:sldMk cId="1758236196" sldId="263"/>
            <ac:graphicFrameMk id="6" creationId="{C0322FDB-D2A1-4336-8F07-1E2471AE178C}"/>
          </ac:graphicFrameMkLst>
        </pc:graphicFrameChg>
        <pc:graphicFrameChg chg="add del mod">
          <ac:chgData name="Laura Delahay" userId="7195c287-890a-406b-9fb0-ded38f069dd5" providerId="ADAL" clId="{699DDBBE-87BA-4E20-87D1-2F1CF2369D88}" dt="2023-08-03T09:59:41.827" v="68" actId="478"/>
          <ac:graphicFrameMkLst>
            <pc:docMk/>
            <pc:sldMk cId="1758236196" sldId="263"/>
            <ac:graphicFrameMk id="7" creationId="{E15E0ADC-551F-AEC1-F5AB-7F93480F345B}"/>
          </ac:graphicFrameMkLst>
        </pc:graphicFrameChg>
        <pc:graphicFrameChg chg="del">
          <ac:chgData name="Laura Delahay" userId="7195c287-890a-406b-9fb0-ded38f069dd5" providerId="ADAL" clId="{699DDBBE-87BA-4E20-87D1-2F1CF2369D88}" dt="2023-08-03T09:59:26.235" v="66" actId="478"/>
          <ac:graphicFrameMkLst>
            <pc:docMk/>
            <pc:sldMk cId="1758236196" sldId="263"/>
            <ac:graphicFrameMk id="9" creationId="{DC76FECF-57AA-D323-F71D-6F6FA7F6A70F}"/>
          </ac:graphicFrameMkLst>
        </pc:graphicFrameChg>
        <pc:graphicFrameChg chg="add mod modGraphic">
          <ac:chgData name="Laura Delahay" userId="7195c287-890a-406b-9fb0-ded38f069dd5" providerId="ADAL" clId="{699DDBBE-87BA-4E20-87D1-2F1CF2369D88}" dt="2023-08-03T10:00:30.504" v="83" actId="403"/>
          <ac:graphicFrameMkLst>
            <pc:docMk/>
            <pc:sldMk cId="1758236196" sldId="263"/>
            <ac:graphicFrameMk id="10" creationId="{51F1FDF7-D6FF-8CE0-47AB-4F13BE429CAD}"/>
          </ac:graphicFrameMkLst>
        </pc:graphicFrameChg>
        <pc:graphicFrameChg chg="modGraphic">
          <ac:chgData name="Laura Delahay" userId="7195c287-890a-406b-9fb0-ded38f069dd5" providerId="ADAL" clId="{699DDBBE-87BA-4E20-87D1-2F1CF2369D88}" dt="2023-08-03T09:56:48.629" v="65" actId="20577"/>
          <ac:graphicFrameMkLst>
            <pc:docMk/>
            <pc:sldMk cId="1758236196" sldId="263"/>
            <ac:graphicFrameMk id="12" creationId="{33BF9305-A678-3F49-118D-8CC42AB5ACD7}"/>
          </ac:graphicFrameMkLst>
        </pc:graphicFrameChg>
      </pc:sldChg>
    </pc:docChg>
  </pc:docChgLst>
  <pc:docChgLst>
    <pc:chgData name="Laura Delahay" userId="7195c287-890a-406b-9fb0-ded38f069dd5" providerId="ADAL" clId="{543DA381-36D7-4F91-BC60-A9514D3D8DE8}"/>
    <pc:docChg chg="custSel modSld">
      <pc:chgData name="Laura Delahay" userId="7195c287-890a-406b-9fb0-ded38f069dd5" providerId="ADAL" clId="{543DA381-36D7-4F91-BC60-A9514D3D8DE8}" dt="2023-08-02T13:46:05.648" v="14" actId="20577"/>
      <pc:docMkLst>
        <pc:docMk/>
      </pc:docMkLst>
      <pc:sldChg chg="modSp mod">
        <pc:chgData name="Laura Delahay" userId="7195c287-890a-406b-9fb0-ded38f069dd5" providerId="ADAL" clId="{543DA381-36D7-4F91-BC60-A9514D3D8DE8}" dt="2023-08-02T13:46:05.648" v="14" actId="20577"/>
        <pc:sldMkLst>
          <pc:docMk/>
          <pc:sldMk cId="414651398" sldId="256"/>
        </pc:sldMkLst>
        <pc:spChg chg="mod">
          <ac:chgData name="Laura Delahay" userId="7195c287-890a-406b-9fb0-ded38f069dd5" providerId="ADAL" clId="{543DA381-36D7-4F91-BC60-A9514D3D8DE8}" dt="2023-08-02T13:46:05.648" v="14" actId="20577"/>
          <ac:spMkLst>
            <pc:docMk/>
            <pc:sldMk cId="414651398" sldId="256"/>
            <ac:spMk id="6" creationId="{7686AC56-698F-5959-19C1-A280FC1ED09B}"/>
          </ac:spMkLst>
        </pc:spChg>
      </pc:sldChg>
    </pc:docChg>
  </pc:docChgLst>
  <pc:docChgLst>
    <pc:chgData name="Laura Delahay" userId="S::laura.bolton@gwent.police.uk::7195c287-890a-406b-9fb0-ded38f069dd5" providerId="AD" clId="Web-{14CB5B6B-0FEA-41DD-835F-2D1D190B1CDD}"/>
    <pc:docChg chg="delSld modSld">
      <pc:chgData name="Laura Delahay" userId="S::laura.bolton@gwent.police.uk::7195c287-890a-406b-9fb0-ded38f069dd5" providerId="AD" clId="Web-{14CB5B6B-0FEA-41DD-835F-2D1D190B1CDD}" dt="2023-07-04T13:54:28.967" v="354" actId="1076"/>
      <pc:docMkLst>
        <pc:docMk/>
      </pc:docMkLst>
      <pc:sldChg chg="modSp del">
        <pc:chgData name="Laura Delahay" userId="S::laura.bolton@gwent.police.uk::7195c287-890a-406b-9fb0-ded38f069dd5" providerId="AD" clId="Web-{14CB5B6B-0FEA-41DD-835F-2D1D190B1CDD}" dt="2023-07-04T13:34:49.902" v="320"/>
        <pc:sldMkLst>
          <pc:docMk/>
          <pc:sldMk cId="3893481147" sldId="258"/>
        </pc:sldMkLst>
        <pc:graphicFrameChg chg="mod">
          <ac:chgData name="Laura Delahay" userId="S::laura.bolton@gwent.police.uk::7195c287-890a-406b-9fb0-ded38f069dd5" providerId="AD" clId="Web-{14CB5B6B-0FEA-41DD-835F-2D1D190B1CDD}" dt="2023-07-04T11:38:51.563" v="0" actId="1076"/>
          <ac:graphicFrameMkLst>
            <pc:docMk/>
            <pc:sldMk cId="3893481147" sldId="258"/>
            <ac:graphicFrameMk id="5" creationId="{B22870A6-36F8-E799-0D75-9FBCDE9258B1}"/>
          </ac:graphicFrameMkLst>
        </pc:graphicFrameChg>
      </pc:sldChg>
      <pc:sldChg chg="addSp delSp modSp">
        <pc:chgData name="Laura Delahay" userId="S::laura.bolton@gwent.police.uk::7195c287-890a-406b-9fb0-ded38f069dd5" providerId="AD" clId="Web-{14CB5B6B-0FEA-41DD-835F-2D1D190B1CDD}" dt="2023-07-04T13:54:28.967" v="354" actId="1076"/>
        <pc:sldMkLst>
          <pc:docMk/>
          <pc:sldMk cId="3572204799" sldId="261"/>
        </pc:sldMkLst>
        <pc:spChg chg="add del mod">
          <ac:chgData name="Laura Delahay" userId="S::laura.bolton@gwent.police.uk::7195c287-890a-406b-9fb0-ded38f069dd5" providerId="AD" clId="Web-{14CB5B6B-0FEA-41DD-835F-2D1D190B1CDD}" dt="2023-07-04T13:39:02.154" v="343"/>
          <ac:spMkLst>
            <pc:docMk/>
            <pc:sldMk cId="3572204799" sldId="261"/>
            <ac:spMk id="6" creationId="{33F7B3A3-C3BC-3132-0E97-12B65AFF0CBA}"/>
          </ac:spMkLst>
        </pc:spChg>
        <pc:graphicFrameChg chg="del mod modGraphic">
          <ac:chgData name="Laura Delahay" userId="S::laura.bolton@gwent.police.uk::7195c287-890a-406b-9fb0-ded38f069dd5" providerId="AD" clId="Web-{14CB5B6B-0FEA-41DD-835F-2D1D190B1CDD}" dt="2023-07-04T13:53:36.916" v="346"/>
          <ac:graphicFrameMkLst>
            <pc:docMk/>
            <pc:sldMk cId="3572204799" sldId="261"/>
            <ac:graphicFrameMk id="2" creationId="{1F01A528-5652-332D-7E26-1642624D2103}"/>
          </ac:graphicFrameMkLst>
        </pc:graphicFrameChg>
        <pc:graphicFrameChg chg="mod">
          <ac:chgData name="Laura Delahay" userId="S::laura.bolton@gwent.police.uk::7195c287-890a-406b-9fb0-ded38f069dd5" providerId="AD" clId="Web-{14CB5B6B-0FEA-41DD-835F-2D1D190B1CDD}" dt="2023-07-04T13:54:21.435" v="352" actId="1076"/>
          <ac:graphicFrameMkLst>
            <pc:docMk/>
            <pc:sldMk cId="3572204799" sldId="261"/>
            <ac:graphicFrameMk id="3" creationId="{112D6020-687B-CFB9-D57A-816614B0F4C2}"/>
          </ac:graphicFrameMkLst>
        </pc:graphicFrameChg>
        <pc:graphicFrameChg chg="add del mod">
          <ac:chgData name="Laura Delahay" userId="S::laura.bolton@gwent.police.uk::7195c287-890a-406b-9fb0-ded38f069dd5" providerId="AD" clId="Web-{14CB5B6B-0FEA-41DD-835F-2D1D190B1CDD}" dt="2023-07-04T13:53:51.386" v="348"/>
          <ac:graphicFrameMkLst>
            <pc:docMk/>
            <pc:sldMk cId="3572204799" sldId="261"/>
            <ac:graphicFrameMk id="9" creationId="{8258CA6B-BF00-0B66-E0E5-B4777057D4F3}"/>
          </ac:graphicFrameMkLst>
        </pc:graphicFrameChg>
        <pc:picChg chg="add mod">
          <ac:chgData name="Laura Delahay" userId="S::laura.bolton@gwent.police.uk::7195c287-890a-406b-9fb0-ded38f069dd5" providerId="AD" clId="Web-{14CB5B6B-0FEA-41DD-835F-2D1D190B1CDD}" dt="2023-07-04T13:54:28.967" v="354" actId="1076"/>
          <ac:picMkLst>
            <pc:docMk/>
            <pc:sldMk cId="3572204799" sldId="261"/>
            <ac:picMk id="10" creationId="{E97F66EB-E714-8D77-F113-2523C9057010}"/>
          </ac:picMkLst>
        </pc:picChg>
        <pc:picChg chg="mod">
          <ac:chgData name="Laura Delahay" userId="S::laura.bolton@gwent.police.uk::7195c287-890a-406b-9fb0-ded38f069dd5" providerId="AD" clId="Web-{14CB5B6B-0FEA-41DD-835F-2D1D190B1CDD}" dt="2023-07-04T13:54:24.888" v="353" actId="1076"/>
          <ac:picMkLst>
            <pc:docMk/>
            <pc:sldMk cId="3572204799" sldId="261"/>
            <ac:picMk id="1026" creationId="{18DF00CD-3B75-C443-A974-E6771CDCCD0F}"/>
          </ac:picMkLst>
        </pc:picChg>
      </pc:sldChg>
      <pc:sldChg chg="addSp delSp modSp">
        <pc:chgData name="Laura Delahay" userId="S::laura.bolton@gwent.police.uk::7195c287-890a-406b-9fb0-ded38f069dd5" providerId="AD" clId="Web-{14CB5B6B-0FEA-41DD-835F-2D1D190B1CDD}" dt="2023-07-04T13:34:31.776" v="319"/>
        <pc:sldMkLst>
          <pc:docMk/>
          <pc:sldMk cId="1758236196" sldId="263"/>
        </pc:sldMkLst>
        <pc:graphicFrameChg chg="del mod modGraphic">
          <ac:chgData name="Laura Delahay" userId="S::laura.bolton@gwent.police.uk::7195c287-890a-406b-9fb0-ded38f069dd5" providerId="AD" clId="Web-{14CB5B6B-0FEA-41DD-835F-2D1D190B1CDD}" dt="2023-07-04T12:54:20.253" v="4"/>
          <ac:graphicFrameMkLst>
            <pc:docMk/>
            <pc:sldMk cId="1758236196" sldId="263"/>
            <ac:graphicFrameMk id="3" creationId="{112D6020-687B-CFB9-D57A-816614B0F4C2}"/>
          </ac:graphicFrameMkLst>
        </pc:graphicFrameChg>
        <pc:graphicFrameChg chg="add del mod">
          <ac:chgData name="Laura Delahay" userId="S::laura.bolton@gwent.police.uk::7195c287-890a-406b-9fb0-ded38f069dd5" providerId="AD" clId="Web-{14CB5B6B-0FEA-41DD-835F-2D1D190B1CDD}" dt="2023-07-04T12:54:47.302" v="6"/>
          <ac:graphicFrameMkLst>
            <pc:docMk/>
            <pc:sldMk cId="1758236196" sldId="263"/>
            <ac:graphicFrameMk id="6" creationId="{750DEC54-A5E9-8417-42F3-1700254D29E1}"/>
          </ac:graphicFrameMkLst>
        </pc:graphicFrameChg>
        <pc:graphicFrameChg chg="add mod modGraphic">
          <ac:chgData name="Laura Delahay" userId="S::laura.bolton@gwent.police.uk::7195c287-890a-406b-9fb0-ded38f069dd5" providerId="AD" clId="Web-{14CB5B6B-0FEA-41DD-835F-2D1D190B1CDD}" dt="2023-07-04T13:34:31.776" v="319"/>
          <ac:graphicFrameMkLst>
            <pc:docMk/>
            <pc:sldMk cId="1758236196" sldId="263"/>
            <ac:graphicFrameMk id="9" creationId="{DC76FECF-57AA-D323-F71D-6F6FA7F6A70F}"/>
          </ac:graphicFrameMkLst>
        </pc:graphicFrameChg>
        <pc:graphicFrameChg chg="add del mod modGraphic">
          <ac:chgData name="Laura Delahay" userId="S::laura.bolton@gwent.police.uk::7195c287-890a-406b-9fb0-ded38f069dd5" providerId="AD" clId="Web-{14CB5B6B-0FEA-41DD-835F-2D1D190B1CDD}" dt="2023-07-04T13:02:16.707" v="166"/>
          <ac:graphicFrameMkLst>
            <pc:docMk/>
            <pc:sldMk cId="1758236196" sldId="263"/>
            <ac:graphicFrameMk id="11" creationId="{018CC891-D5E8-D65E-7DDD-EB05D1624254}"/>
          </ac:graphicFrameMkLst>
        </pc:graphicFrameChg>
        <pc:graphicFrameChg chg="add mod modGraphic">
          <ac:chgData name="Laura Delahay" userId="S::laura.bolton@gwent.police.uk::7195c287-890a-406b-9fb0-ded38f069dd5" providerId="AD" clId="Web-{14CB5B6B-0FEA-41DD-835F-2D1D190B1CDD}" dt="2023-07-04T13:33:42.179" v="317"/>
          <ac:graphicFrameMkLst>
            <pc:docMk/>
            <pc:sldMk cId="1758236196" sldId="263"/>
            <ac:graphicFrameMk id="12" creationId="{33BF9305-A678-3F49-118D-8CC42AB5ACD7}"/>
          </ac:graphicFrameMkLst>
        </pc:graphicFrameChg>
        <pc:picChg chg="del">
          <ac:chgData name="Laura Delahay" userId="S::laura.bolton@gwent.police.uk::7195c287-890a-406b-9fb0-ded38f069dd5" providerId="AD" clId="Web-{14CB5B6B-0FEA-41DD-835F-2D1D190B1CDD}" dt="2023-07-04T12:54:13.362" v="3"/>
          <ac:picMkLst>
            <pc:docMk/>
            <pc:sldMk cId="1758236196" sldId="263"/>
            <ac:picMk id="2" creationId="{74FDA6CE-98DC-E2AE-E553-FF49E604013C}"/>
          </ac:picMkLst>
        </pc:picChg>
        <pc:picChg chg="add del mod">
          <ac:chgData name="Laura Delahay" userId="S::laura.bolton@gwent.police.uk::7195c287-890a-406b-9fb0-ded38f069dd5" providerId="AD" clId="Web-{14CB5B6B-0FEA-41DD-835F-2D1D190B1CDD}" dt="2023-07-04T13:15:56.982" v="173"/>
          <ac:picMkLst>
            <pc:docMk/>
            <pc:sldMk cId="1758236196" sldId="263"/>
            <ac:picMk id="10" creationId="{22580E06-DB88-57F3-D484-B5F12C1FE13F}"/>
          </ac:picMkLst>
        </pc:picChg>
        <pc:picChg chg="add mod">
          <ac:chgData name="Laura Delahay" userId="S::laura.bolton@gwent.police.uk::7195c287-890a-406b-9fb0-ded38f069dd5" providerId="AD" clId="Web-{14CB5B6B-0FEA-41DD-835F-2D1D190B1CDD}" dt="2023-07-04T13:22:12.976" v="278" actId="1076"/>
          <ac:picMkLst>
            <pc:docMk/>
            <pc:sldMk cId="1758236196" sldId="263"/>
            <ac:picMk id="13" creationId="{99F6DC3B-D74A-43A4-B98C-AB646462DC38}"/>
          </ac:picMkLst>
        </pc:picChg>
        <pc:picChg chg="add mod">
          <ac:chgData name="Laura Delahay" userId="S::laura.bolton@gwent.police.uk::7195c287-890a-406b-9fb0-ded38f069dd5" providerId="AD" clId="Web-{14CB5B6B-0FEA-41DD-835F-2D1D190B1CDD}" dt="2023-07-04T13:22:20.789" v="279" actId="1076"/>
          <ac:picMkLst>
            <pc:docMk/>
            <pc:sldMk cId="1758236196" sldId="263"/>
            <ac:picMk id="14" creationId="{6F2EE5C1-E1E8-C833-340E-83ECE8425E87}"/>
          </ac:picMkLst>
        </pc:picChg>
      </pc:sldChg>
    </pc:docChg>
  </pc:docChgLst>
  <pc:docChgLst>
    <pc:chgData name="Laura Delahay" userId="S::laura.bolton@gwent.police.uk::7195c287-890a-406b-9fb0-ded38f069dd5" providerId="AD" clId="Web-{D6264F63-42B6-4558-A188-6BA173DD9B19}"/>
    <pc:docChg chg="addSld modSld">
      <pc:chgData name="Laura Delahay" userId="S::laura.bolton@gwent.police.uk::7195c287-890a-406b-9fb0-ded38f069dd5" providerId="AD" clId="Web-{D6264F63-42B6-4558-A188-6BA173DD9B19}" dt="2023-07-03T15:19:54.296" v="6"/>
      <pc:docMkLst>
        <pc:docMk/>
      </pc:docMkLst>
      <pc:sldChg chg="addSp delSp modSp add replId">
        <pc:chgData name="Laura Delahay" userId="S::laura.bolton@gwent.police.uk::7195c287-890a-406b-9fb0-ded38f069dd5" providerId="AD" clId="Web-{D6264F63-42B6-4558-A188-6BA173DD9B19}" dt="2023-07-03T15:19:54.296" v="6"/>
        <pc:sldMkLst>
          <pc:docMk/>
          <pc:sldMk cId="1758236196" sldId="263"/>
        </pc:sldMkLst>
        <pc:graphicFrameChg chg="mod modGraphic">
          <ac:chgData name="Laura Delahay" userId="S::laura.bolton@gwent.police.uk::7195c287-890a-406b-9fb0-ded38f069dd5" providerId="AD" clId="Web-{D6264F63-42B6-4558-A188-6BA173DD9B19}" dt="2023-07-03T15:19:54.296" v="6"/>
          <ac:graphicFrameMkLst>
            <pc:docMk/>
            <pc:sldMk cId="1758236196" sldId="263"/>
            <ac:graphicFrameMk id="3" creationId="{112D6020-687B-CFB9-D57A-816614B0F4C2}"/>
          </ac:graphicFrameMkLst>
        </pc:graphicFrameChg>
        <pc:graphicFrameChg chg="del">
          <ac:chgData name="Laura Delahay" userId="S::laura.bolton@gwent.police.uk::7195c287-890a-406b-9fb0-ded38f069dd5" providerId="AD" clId="Web-{D6264F63-42B6-4558-A188-6BA173DD9B19}" dt="2023-07-03T15:19:05.170" v="1"/>
          <ac:graphicFrameMkLst>
            <pc:docMk/>
            <pc:sldMk cId="1758236196" sldId="263"/>
            <ac:graphicFrameMk id="5" creationId="{B22870A6-36F8-E799-0D75-9FBCDE9258B1}"/>
          </ac:graphicFrameMkLst>
        </pc:graphicFrameChg>
        <pc:picChg chg="add mod">
          <ac:chgData name="Laura Delahay" userId="S::laura.bolton@gwent.police.uk::7195c287-890a-406b-9fb0-ded38f069dd5" providerId="AD" clId="Web-{D6264F63-42B6-4558-A188-6BA173DD9B19}" dt="2023-07-03T15:19:14.405" v="4" actId="14100"/>
          <ac:picMkLst>
            <pc:docMk/>
            <pc:sldMk cId="1758236196" sldId="263"/>
            <ac:picMk id="2" creationId="{74FDA6CE-98DC-E2AE-E553-FF49E604013C}"/>
          </ac:picMkLst>
        </pc:picChg>
      </pc:sldChg>
    </pc:docChg>
  </pc:docChgLst>
  <pc:docChgLst>
    <pc:chgData name="Laura Delahay" userId="7195c287-890a-406b-9fb0-ded38f069dd5" providerId="ADAL" clId="{118FBB57-1E76-4B47-9DB5-D132E8D08BF1}"/>
    <pc:docChg chg="undo custSel modSld">
      <pc:chgData name="Laura Delahay" userId="7195c287-890a-406b-9fb0-ded38f069dd5" providerId="ADAL" clId="{118FBB57-1E76-4B47-9DB5-D132E8D08BF1}" dt="2023-11-27T14:53:11.449" v="45" actId="962"/>
      <pc:docMkLst>
        <pc:docMk/>
      </pc:docMkLst>
      <pc:sldChg chg="modSp mod">
        <pc:chgData name="Laura Delahay" userId="7195c287-890a-406b-9fb0-ded38f069dd5" providerId="ADAL" clId="{118FBB57-1E76-4B47-9DB5-D132E8D08BF1}" dt="2023-11-22T14:33:33.732" v="1" actId="20577"/>
        <pc:sldMkLst>
          <pc:docMk/>
          <pc:sldMk cId="414651398" sldId="256"/>
        </pc:sldMkLst>
        <pc:spChg chg="mod">
          <ac:chgData name="Laura Delahay" userId="7195c287-890a-406b-9fb0-ded38f069dd5" providerId="ADAL" clId="{118FBB57-1E76-4B47-9DB5-D132E8D08BF1}" dt="2023-11-22T14:33:33.732" v="1" actId="20577"/>
          <ac:spMkLst>
            <pc:docMk/>
            <pc:sldMk cId="414651398" sldId="256"/>
            <ac:spMk id="6" creationId="{7686AC56-698F-5959-19C1-A280FC1ED09B}"/>
          </ac:spMkLst>
        </pc:spChg>
      </pc:sldChg>
      <pc:sldChg chg="addSp delSp modSp mod">
        <pc:chgData name="Laura Delahay" userId="7195c287-890a-406b-9fb0-ded38f069dd5" providerId="ADAL" clId="{118FBB57-1E76-4B47-9DB5-D132E8D08BF1}" dt="2023-11-22T14:36:00.750" v="11" actId="1076"/>
        <pc:sldMkLst>
          <pc:docMk/>
          <pc:sldMk cId="2860187698" sldId="257"/>
        </pc:sldMkLst>
        <pc:graphicFrameChg chg="add mod">
          <ac:chgData name="Laura Delahay" userId="7195c287-890a-406b-9fb0-ded38f069dd5" providerId="ADAL" clId="{118FBB57-1E76-4B47-9DB5-D132E8D08BF1}" dt="2023-11-22T14:36:00.750" v="11" actId="1076"/>
          <ac:graphicFrameMkLst>
            <pc:docMk/>
            <pc:sldMk cId="2860187698" sldId="257"/>
            <ac:graphicFrameMk id="2" creationId="{DA77093E-8E60-8BF0-FC96-0B10AEA6E761}"/>
          </ac:graphicFrameMkLst>
        </pc:graphicFrameChg>
        <pc:graphicFrameChg chg="add del">
          <ac:chgData name="Laura Delahay" userId="7195c287-890a-406b-9fb0-ded38f069dd5" providerId="ADAL" clId="{118FBB57-1E76-4B47-9DB5-D132E8D08BF1}" dt="2023-11-22T14:34:54.847" v="4" actId="478"/>
          <ac:graphicFrameMkLst>
            <pc:docMk/>
            <pc:sldMk cId="2860187698" sldId="257"/>
            <ac:graphicFrameMk id="6" creationId="{DA77093E-8E60-8BF0-FC96-0B10AEA6E761}"/>
          </ac:graphicFrameMkLst>
        </pc:graphicFrameChg>
      </pc:sldChg>
      <pc:sldChg chg="addSp delSp modSp mod">
        <pc:chgData name="Laura Delahay" userId="7195c287-890a-406b-9fb0-ded38f069dd5" providerId="ADAL" clId="{118FBB57-1E76-4B47-9DB5-D132E8D08BF1}" dt="2023-11-27T14:52:20.619" v="41" actId="962"/>
        <pc:sldMkLst>
          <pc:docMk/>
          <pc:sldMk cId="2019316388" sldId="259"/>
        </pc:sldMkLst>
        <pc:graphicFrameChg chg="del">
          <ac:chgData name="Laura Delahay" userId="7195c287-890a-406b-9fb0-ded38f069dd5" providerId="ADAL" clId="{118FBB57-1E76-4B47-9DB5-D132E8D08BF1}" dt="2023-11-27T14:47:51.673" v="21" actId="478"/>
          <ac:graphicFrameMkLst>
            <pc:docMk/>
            <pc:sldMk cId="2019316388" sldId="259"/>
            <ac:graphicFrameMk id="2" creationId="{37C7DFE1-5574-1608-2602-7A498C408532}"/>
          </ac:graphicFrameMkLst>
        </pc:graphicFrameChg>
        <pc:graphicFrameChg chg="add mod">
          <ac:chgData name="Laura Delahay" userId="7195c287-890a-406b-9fb0-ded38f069dd5" providerId="ADAL" clId="{118FBB57-1E76-4B47-9DB5-D132E8D08BF1}" dt="2023-11-27T14:52:20.619" v="41" actId="962"/>
          <ac:graphicFrameMkLst>
            <pc:docMk/>
            <pc:sldMk cId="2019316388" sldId="259"/>
            <ac:graphicFrameMk id="5" creationId="{37C7DFE1-5574-1608-2602-7A498C408532}"/>
          </ac:graphicFrameMkLst>
        </pc:graphicFrameChg>
      </pc:sldChg>
      <pc:sldChg chg="addSp delSp modSp mod">
        <pc:chgData name="Laura Delahay" userId="7195c287-890a-406b-9fb0-ded38f069dd5" providerId="ADAL" clId="{118FBB57-1E76-4B47-9DB5-D132E8D08BF1}" dt="2023-11-27T14:51:51.559" v="39" actId="962"/>
        <pc:sldMkLst>
          <pc:docMk/>
          <pc:sldMk cId="1298211182" sldId="260"/>
        </pc:sldMkLst>
        <pc:graphicFrameChg chg="del">
          <ac:chgData name="Laura Delahay" userId="7195c287-890a-406b-9fb0-ded38f069dd5" providerId="ADAL" clId="{118FBB57-1E76-4B47-9DB5-D132E8D08BF1}" dt="2023-11-27T14:48:50.012" v="26" actId="478"/>
          <ac:graphicFrameMkLst>
            <pc:docMk/>
            <pc:sldMk cId="1298211182" sldId="260"/>
            <ac:graphicFrameMk id="2" creationId="{2619380F-D71A-E3D8-FC76-056E25F8E9DF}"/>
          </ac:graphicFrameMkLst>
        </pc:graphicFrameChg>
        <pc:graphicFrameChg chg="add mod">
          <ac:chgData name="Laura Delahay" userId="7195c287-890a-406b-9fb0-ded38f069dd5" providerId="ADAL" clId="{118FBB57-1E76-4B47-9DB5-D132E8D08BF1}" dt="2023-11-27T14:51:51.559" v="39" actId="962"/>
          <ac:graphicFrameMkLst>
            <pc:docMk/>
            <pc:sldMk cId="1298211182" sldId="260"/>
            <ac:graphicFrameMk id="5" creationId="{2619380F-D71A-E3D8-FC76-056E25F8E9DF}"/>
          </ac:graphicFrameMkLst>
        </pc:graphicFrameChg>
      </pc:sldChg>
      <pc:sldChg chg="addSp delSp modSp mod">
        <pc:chgData name="Laura Delahay" userId="7195c287-890a-406b-9fb0-ded38f069dd5" providerId="ADAL" clId="{118FBB57-1E76-4B47-9DB5-D132E8D08BF1}" dt="2023-11-27T14:50:23.148" v="37" actId="962"/>
        <pc:sldMkLst>
          <pc:docMk/>
          <pc:sldMk cId="3145506032" sldId="262"/>
        </pc:sldMkLst>
        <pc:graphicFrameChg chg="del">
          <ac:chgData name="Laura Delahay" userId="7195c287-890a-406b-9fb0-ded38f069dd5" providerId="ADAL" clId="{118FBB57-1E76-4B47-9DB5-D132E8D08BF1}" dt="2023-11-27T14:49:20.748" v="32" actId="478"/>
          <ac:graphicFrameMkLst>
            <pc:docMk/>
            <pc:sldMk cId="3145506032" sldId="262"/>
            <ac:graphicFrameMk id="2" creationId="{3A48182D-19DB-85D3-9421-19F1ABC3A855}"/>
          </ac:graphicFrameMkLst>
        </pc:graphicFrameChg>
        <pc:graphicFrameChg chg="add mod">
          <ac:chgData name="Laura Delahay" userId="7195c287-890a-406b-9fb0-ded38f069dd5" providerId="ADAL" clId="{118FBB57-1E76-4B47-9DB5-D132E8D08BF1}" dt="2023-11-27T14:50:23.148" v="37" actId="962"/>
          <ac:graphicFrameMkLst>
            <pc:docMk/>
            <pc:sldMk cId="3145506032" sldId="262"/>
            <ac:graphicFrameMk id="7" creationId="{3A48182D-19DB-85D3-9421-19F1ABC3A855}"/>
          </ac:graphicFrameMkLst>
        </pc:graphicFrameChg>
      </pc:sldChg>
      <pc:sldChg chg="addSp delSp modSp mod">
        <pc:chgData name="Laura Delahay" userId="7195c287-890a-406b-9fb0-ded38f069dd5" providerId="ADAL" clId="{118FBB57-1E76-4B47-9DB5-D132E8D08BF1}" dt="2023-11-27T14:53:11.449" v="45" actId="962"/>
        <pc:sldMkLst>
          <pc:docMk/>
          <pc:sldMk cId="1758236196" sldId="263"/>
        </pc:sldMkLst>
        <pc:graphicFrameChg chg="add mod">
          <ac:chgData name="Laura Delahay" userId="7195c287-890a-406b-9fb0-ded38f069dd5" providerId="ADAL" clId="{118FBB57-1E76-4B47-9DB5-D132E8D08BF1}" dt="2023-11-27T14:53:11.449" v="45" actId="962"/>
          <ac:graphicFrameMkLst>
            <pc:docMk/>
            <pc:sldMk cId="1758236196" sldId="263"/>
            <ac:graphicFrameMk id="2" creationId="{C0322FDB-D2A1-4336-8F07-1E2471AE178C}"/>
          </ac:graphicFrameMkLst>
        </pc:graphicFrameChg>
        <pc:graphicFrameChg chg="add mod">
          <ac:chgData name="Laura Delahay" userId="7195c287-890a-406b-9fb0-ded38f069dd5" providerId="ADAL" clId="{118FBB57-1E76-4B47-9DB5-D132E8D08BF1}" dt="2023-11-27T14:52:47.576" v="43" actId="962"/>
          <ac:graphicFrameMkLst>
            <pc:docMk/>
            <pc:sldMk cId="1758236196" sldId="263"/>
            <ac:graphicFrameMk id="3" creationId="{E7BB91CD-77D4-D478-CD46-E5DB51B3F850}"/>
          </ac:graphicFrameMkLst>
        </pc:graphicFrameChg>
        <pc:graphicFrameChg chg="del">
          <ac:chgData name="Laura Delahay" userId="7195c287-890a-406b-9fb0-ded38f069dd5" providerId="ADAL" clId="{118FBB57-1E76-4B47-9DB5-D132E8D08BF1}" dt="2023-11-27T14:47:23.206" v="16" actId="478"/>
          <ac:graphicFrameMkLst>
            <pc:docMk/>
            <pc:sldMk cId="1758236196" sldId="263"/>
            <ac:graphicFrameMk id="5" creationId="{E7BB91CD-77D4-D478-CD46-E5DB51B3F850}"/>
          </ac:graphicFrameMkLst>
        </pc:graphicFrameChg>
        <pc:graphicFrameChg chg="del">
          <ac:chgData name="Laura Delahay" userId="7195c287-890a-406b-9fb0-ded38f069dd5" providerId="ADAL" clId="{118FBB57-1E76-4B47-9DB5-D132E8D08BF1}" dt="2023-11-27T14:46:57.678" v="12" actId="478"/>
          <ac:graphicFrameMkLst>
            <pc:docMk/>
            <pc:sldMk cId="1758236196" sldId="263"/>
            <ac:graphicFrameMk id="6" creationId="{C0322FDB-D2A1-4336-8F07-1E2471AE178C}"/>
          </ac:graphicFrameMkLst>
        </pc:graphicFrameChg>
      </pc:sldChg>
    </pc:docChg>
  </pc:docChgLst>
  <pc:docChgLst>
    <pc:chgData name="Slater, Sam" userId="0ee08b63-8e4b-4f5f-9ca7-e24f1e6a197b" providerId="ADAL" clId="{F594557A-0352-4D72-9FF1-ED8EC55AFC4C}"/>
    <pc:docChg chg="custSel modSld">
      <pc:chgData name="Slater, Sam" userId="0ee08b63-8e4b-4f5f-9ca7-e24f1e6a197b" providerId="ADAL" clId="{F594557A-0352-4D72-9FF1-ED8EC55AFC4C}" dt="2023-07-27T20:45:27.140" v="991" actId="13244"/>
      <pc:docMkLst>
        <pc:docMk/>
      </pc:docMkLst>
      <pc:sldChg chg="modSp mod">
        <pc:chgData name="Slater, Sam" userId="0ee08b63-8e4b-4f5f-9ca7-e24f1e6a197b" providerId="ADAL" clId="{F594557A-0352-4D72-9FF1-ED8EC55AFC4C}" dt="2023-07-27T20:40:29.016" v="716" actId="962"/>
        <pc:sldMkLst>
          <pc:docMk/>
          <pc:sldMk cId="414651398" sldId="256"/>
        </pc:sldMkLst>
        <pc:spChg chg="mod">
          <ac:chgData name="Slater, Sam" userId="0ee08b63-8e4b-4f5f-9ca7-e24f1e6a197b" providerId="ADAL" clId="{F594557A-0352-4D72-9FF1-ED8EC55AFC4C}" dt="2023-07-27T20:35:20.066" v="9" actId="20577"/>
          <ac:spMkLst>
            <pc:docMk/>
            <pc:sldMk cId="414651398" sldId="256"/>
            <ac:spMk id="6" creationId="{7686AC56-698F-5959-19C1-A280FC1ED09B}"/>
          </ac:spMkLst>
        </pc:spChg>
        <pc:picChg chg="mod">
          <ac:chgData name="Slater, Sam" userId="0ee08b63-8e4b-4f5f-9ca7-e24f1e6a197b" providerId="ADAL" clId="{F594557A-0352-4D72-9FF1-ED8EC55AFC4C}" dt="2023-07-27T20:40:29.016" v="716" actId="962"/>
          <ac:picMkLst>
            <pc:docMk/>
            <pc:sldMk cId="414651398" sldId="256"/>
            <ac:picMk id="8" creationId="{885E72AA-E6D0-2EF2-3D96-33389017142B}"/>
          </ac:picMkLst>
        </pc:picChg>
      </pc:sldChg>
      <pc:sldChg chg="delSp modSp mod">
        <pc:chgData name="Slater, Sam" userId="0ee08b63-8e4b-4f5f-9ca7-e24f1e6a197b" providerId="ADAL" clId="{F594557A-0352-4D72-9FF1-ED8EC55AFC4C}" dt="2023-07-27T20:42:50.281" v="724" actId="13244"/>
        <pc:sldMkLst>
          <pc:docMk/>
          <pc:sldMk cId="2860187698" sldId="257"/>
        </pc:sldMkLst>
        <pc:spChg chg="ord">
          <ac:chgData name="Slater, Sam" userId="0ee08b63-8e4b-4f5f-9ca7-e24f1e6a197b" providerId="ADAL" clId="{F594557A-0352-4D72-9FF1-ED8EC55AFC4C}" dt="2023-07-27T20:40:51.590" v="717" actId="13244"/>
          <ac:spMkLst>
            <pc:docMk/>
            <pc:sldMk cId="2860187698" sldId="257"/>
            <ac:spMk id="8" creationId="{93F8AE98-1960-98E6-82B3-F7056D379BFA}"/>
          </ac:spMkLst>
        </pc:spChg>
        <pc:spChg chg="del">
          <ac:chgData name="Slater, Sam" userId="0ee08b63-8e4b-4f5f-9ca7-e24f1e6a197b" providerId="ADAL" clId="{F594557A-0352-4D72-9FF1-ED8EC55AFC4C}" dt="2023-07-27T20:35:46.159" v="10" actId="478"/>
          <ac:spMkLst>
            <pc:docMk/>
            <pc:sldMk cId="2860187698" sldId="257"/>
            <ac:spMk id="28" creationId="{CAE625DE-14E9-7E07-D50F-F43CEA09D2D5}"/>
          </ac:spMkLst>
        </pc:spChg>
        <pc:spChg chg="ord">
          <ac:chgData name="Slater, Sam" userId="0ee08b63-8e4b-4f5f-9ca7-e24f1e6a197b" providerId="ADAL" clId="{F594557A-0352-4D72-9FF1-ED8EC55AFC4C}" dt="2023-07-27T20:42:50.281" v="724" actId="13244"/>
          <ac:spMkLst>
            <pc:docMk/>
            <pc:sldMk cId="2860187698" sldId="257"/>
            <ac:spMk id="29" creationId="{DB4ED1FC-5AE8-D19A-58D4-3C11A0D986C7}"/>
          </ac:spMkLst>
        </pc:spChg>
        <pc:graphicFrameChg chg="mod">
          <ac:chgData name="Slater, Sam" userId="0ee08b63-8e4b-4f5f-9ca7-e24f1e6a197b" providerId="ADAL" clId="{F594557A-0352-4D72-9FF1-ED8EC55AFC4C}" dt="2023-07-27T20:36:10.746" v="128" actId="962"/>
          <ac:graphicFrameMkLst>
            <pc:docMk/>
            <pc:sldMk cId="2860187698" sldId="257"/>
            <ac:graphicFrameMk id="2" creationId="{DA77093E-8E60-8BF0-FC96-0B10AEA6E761}"/>
          </ac:graphicFrameMkLst>
        </pc:graphicFrameChg>
        <pc:graphicFrameChg chg="modGraphic">
          <ac:chgData name="Slater, Sam" userId="0ee08b63-8e4b-4f5f-9ca7-e24f1e6a197b" providerId="ADAL" clId="{F594557A-0352-4D72-9FF1-ED8EC55AFC4C}" dt="2023-07-27T20:39:07.475" v="708" actId="13238"/>
          <ac:graphicFrameMkLst>
            <pc:docMk/>
            <pc:sldMk cId="2860187698" sldId="257"/>
            <ac:graphicFrameMk id="3" creationId="{112D6020-687B-CFB9-D57A-816614B0F4C2}"/>
          </ac:graphicFrameMkLst>
        </pc:graphicFrameChg>
      </pc:sldChg>
      <pc:sldChg chg="delSp modSp mod">
        <pc:chgData name="Slater, Sam" userId="0ee08b63-8e4b-4f5f-9ca7-e24f1e6a197b" providerId="ADAL" clId="{F594557A-0352-4D72-9FF1-ED8EC55AFC4C}" dt="2023-07-27T20:44:18.240" v="983" actId="13244"/>
        <pc:sldMkLst>
          <pc:docMk/>
          <pc:sldMk cId="2019316388" sldId="259"/>
        </pc:sldMkLst>
        <pc:spChg chg="ord">
          <ac:chgData name="Slater, Sam" userId="0ee08b63-8e4b-4f5f-9ca7-e24f1e6a197b" providerId="ADAL" clId="{F594557A-0352-4D72-9FF1-ED8EC55AFC4C}" dt="2023-07-27T20:44:13.018" v="982" actId="13244"/>
          <ac:spMkLst>
            <pc:docMk/>
            <pc:sldMk cId="2019316388" sldId="259"/>
            <ac:spMk id="8" creationId="{93F8AE98-1960-98E6-82B3-F7056D379BFA}"/>
          </ac:spMkLst>
        </pc:spChg>
        <pc:spChg chg="del">
          <ac:chgData name="Slater, Sam" userId="0ee08b63-8e4b-4f5f-9ca7-e24f1e6a197b" providerId="ADAL" clId="{F594557A-0352-4D72-9FF1-ED8EC55AFC4C}" dt="2023-07-27T20:36:20.462" v="130" actId="478"/>
          <ac:spMkLst>
            <pc:docMk/>
            <pc:sldMk cId="2019316388" sldId="259"/>
            <ac:spMk id="28" creationId="{CAE625DE-14E9-7E07-D50F-F43CEA09D2D5}"/>
          </ac:spMkLst>
        </pc:spChg>
        <pc:spChg chg="ord">
          <ac:chgData name="Slater, Sam" userId="0ee08b63-8e4b-4f5f-9ca7-e24f1e6a197b" providerId="ADAL" clId="{F594557A-0352-4D72-9FF1-ED8EC55AFC4C}" dt="2023-07-27T20:44:11.236" v="981" actId="13244"/>
          <ac:spMkLst>
            <pc:docMk/>
            <pc:sldMk cId="2019316388" sldId="259"/>
            <ac:spMk id="29" creationId="{DB4ED1FC-5AE8-D19A-58D4-3C11A0D986C7}"/>
          </ac:spMkLst>
        </pc:spChg>
        <pc:graphicFrameChg chg="modGraphic">
          <ac:chgData name="Slater, Sam" userId="0ee08b63-8e4b-4f5f-9ca7-e24f1e6a197b" providerId="ADAL" clId="{F594557A-0352-4D72-9FF1-ED8EC55AFC4C}" dt="2023-07-27T20:39:20.339" v="711" actId="13238"/>
          <ac:graphicFrameMkLst>
            <pc:docMk/>
            <pc:sldMk cId="2019316388" sldId="259"/>
            <ac:graphicFrameMk id="3" creationId="{112D6020-687B-CFB9-D57A-816614B0F4C2}"/>
          </ac:graphicFrameMkLst>
        </pc:graphicFrameChg>
        <pc:graphicFrameChg chg="mod">
          <ac:chgData name="Slater, Sam" userId="0ee08b63-8e4b-4f5f-9ca7-e24f1e6a197b" providerId="ADAL" clId="{F594557A-0352-4D72-9FF1-ED8EC55AFC4C}" dt="2023-07-27T20:44:18.240" v="983" actId="13244"/>
          <ac:graphicFrameMkLst>
            <pc:docMk/>
            <pc:sldMk cId="2019316388" sldId="259"/>
            <ac:graphicFrameMk id="6" creationId="{37C7DFE1-5574-1608-2602-7A498C408532}"/>
          </ac:graphicFrameMkLst>
        </pc:graphicFrameChg>
      </pc:sldChg>
      <pc:sldChg chg="delSp modSp mod">
        <pc:chgData name="Slater, Sam" userId="0ee08b63-8e4b-4f5f-9ca7-e24f1e6a197b" providerId="ADAL" clId="{F594557A-0352-4D72-9FF1-ED8EC55AFC4C}" dt="2023-07-27T20:44:37.223" v="985" actId="13244"/>
        <pc:sldMkLst>
          <pc:docMk/>
          <pc:sldMk cId="1298211182" sldId="260"/>
        </pc:sldMkLst>
        <pc:spChg chg="del">
          <ac:chgData name="Slater, Sam" userId="0ee08b63-8e4b-4f5f-9ca7-e24f1e6a197b" providerId="ADAL" clId="{F594557A-0352-4D72-9FF1-ED8EC55AFC4C}" dt="2023-07-27T20:36:22.668" v="131" actId="478"/>
          <ac:spMkLst>
            <pc:docMk/>
            <pc:sldMk cId="1298211182" sldId="260"/>
            <ac:spMk id="28" creationId="{CAE625DE-14E9-7E07-D50F-F43CEA09D2D5}"/>
          </ac:spMkLst>
        </pc:spChg>
        <pc:graphicFrameChg chg="mod">
          <ac:chgData name="Slater, Sam" userId="0ee08b63-8e4b-4f5f-9ca7-e24f1e6a197b" providerId="ADAL" clId="{F594557A-0352-4D72-9FF1-ED8EC55AFC4C}" dt="2023-07-27T20:44:37.223" v="985" actId="13244"/>
          <ac:graphicFrameMkLst>
            <pc:docMk/>
            <pc:sldMk cId="1298211182" sldId="260"/>
            <ac:graphicFrameMk id="2" creationId="{2619380F-D71A-E3D8-FC76-056E25F8E9DF}"/>
          </ac:graphicFrameMkLst>
        </pc:graphicFrameChg>
        <pc:graphicFrameChg chg="ord modGraphic">
          <ac:chgData name="Slater, Sam" userId="0ee08b63-8e4b-4f5f-9ca7-e24f1e6a197b" providerId="ADAL" clId="{F594557A-0352-4D72-9FF1-ED8EC55AFC4C}" dt="2023-07-27T20:44:35.534" v="984" actId="13244"/>
          <ac:graphicFrameMkLst>
            <pc:docMk/>
            <pc:sldMk cId="1298211182" sldId="260"/>
            <ac:graphicFrameMk id="3" creationId="{112D6020-687B-CFB9-D57A-816614B0F4C2}"/>
          </ac:graphicFrameMkLst>
        </pc:graphicFrameChg>
      </pc:sldChg>
      <pc:sldChg chg="delSp modSp mod">
        <pc:chgData name="Slater, Sam" userId="0ee08b63-8e4b-4f5f-9ca7-e24f1e6a197b" providerId="ADAL" clId="{F594557A-0352-4D72-9FF1-ED8EC55AFC4C}" dt="2023-07-27T20:44:55.199" v="987" actId="13244"/>
        <pc:sldMkLst>
          <pc:docMk/>
          <pc:sldMk cId="3572204799" sldId="261"/>
        </pc:sldMkLst>
        <pc:spChg chg="ord">
          <ac:chgData name="Slater, Sam" userId="0ee08b63-8e4b-4f5f-9ca7-e24f1e6a197b" providerId="ADAL" clId="{F594557A-0352-4D72-9FF1-ED8EC55AFC4C}" dt="2023-07-27T20:44:55.199" v="987" actId="13244"/>
          <ac:spMkLst>
            <pc:docMk/>
            <pc:sldMk cId="3572204799" sldId="261"/>
            <ac:spMk id="8" creationId="{93F8AE98-1960-98E6-82B3-F7056D379BFA}"/>
          </ac:spMkLst>
        </pc:spChg>
        <pc:spChg chg="del">
          <ac:chgData name="Slater, Sam" userId="0ee08b63-8e4b-4f5f-9ca7-e24f1e6a197b" providerId="ADAL" clId="{F594557A-0352-4D72-9FF1-ED8EC55AFC4C}" dt="2023-07-27T20:36:25.105" v="132" actId="478"/>
          <ac:spMkLst>
            <pc:docMk/>
            <pc:sldMk cId="3572204799" sldId="261"/>
            <ac:spMk id="28" creationId="{CAE625DE-14E9-7E07-D50F-F43CEA09D2D5}"/>
          </ac:spMkLst>
        </pc:spChg>
        <pc:spChg chg="ord">
          <ac:chgData name="Slater, Sam" userId="0ee08b63-8e4b-4f5f-9ca7-e24f1e6a197b" providerId="ADAL" clId="{F594557A-0352-4D72-9FF1-ED8EC55AFC4C}" dt="2023-07-27T20:44:53.124" v="986" actId="13244"/>
          <ac:spMkLst>
            <pc:docMk/>
            <pc:sldMk cId="3572204799" sldId="261"/>
            <ac:spMk id="29" creationId="{DB4ED1FC-5AE8-D19A-58D4-3C11A0D986C7}"/>
          </ac:spMkLst>
        </pc:spChg>
        <pc:graphicFrameChg chg="modGraphic">
          <ac:chgData name="Slater, Sam" userId="0ee08b63-8e4b-4f5f-9ca7-e24f1e6a197b" providerId="ADAL" clId="{F594557A-0352-4D72-9FF1-ED8EC55AFC4C}" dt="2023-07-27T20:39:28.492" v="713" actId="13238"/>
          <ac:graphicFrameMkLst>
            <pc:docMk/>
            <pc:sldMk cId="3572204799" sldId="261"/>
            <ac:graphicFrameMk id="3" creationId="{112D6020-687B-CFB9-D57A-816614B0F4C2}"/>
          </ac:graphicFrameMkLst>
        </pc:graphicFrameChg>
        <pc:picChg chg="mod">
          <ac:chgData name="Slater, Sam" userId="0ee08b63-8e4b-4f5f-9ca7-e24f1e6a197b" providerId="ADAL" clId="{F594557A-0352-4D72-9FF1-ED8EC55AFC4C}" dt="2023-07-27T20:43:57.014" v="980" actId="962"/>
          <ac:picMkLst>
            <pc:docMk/>
            <pc:sldMk cId="3572204799" sldId="261"/>
            <ac:picMk id="10" creationId="{E97F66EB-E714-8D77-F113-2523C9057010}"/>
          </ac:picMkLst>
        </pc:picChg>
        <pc:picChg chg="mod">
          <ac:chgData name="Slater, Sam" userId="0ee08b63-8e4b-4f5f-9ca7-e24f1e6a197b" providerId="ADAL" clId="{F594557A-0352-4D72-9FF1-ED8EC55AFC4C}" dt="2023-07-27T20:38:33.259" v="673" actId="962"/>
          <ac:picMkLst>
            <pc:docMk/>
            <pc:sldMk cId="3572204799" sldId="261"/>
            <ac:picMk id="1026" creationId="{18DF00CD-3B75-C443-A974-E6771CDCCD0F}"/>
          </ac:picMkLst>
        </pc:picChg>
      </pc:sldChg>
      <pc:sldChg chg="delSp modSp mod">
        <pc:chgData name="Slater, Sam" userId="0ee08b63-8e4b-4f5f-9ca7-e24f1e6a197b" providerId="ADAL" clId="{F594557A-0352-4D72-9FF1-ED8EC55AFC4C}" dt="2023-07-27T20:45:27.140" v="991" actId="13244"/>
        <pc:sldMkLst>
          <pc:docMk/>
          <pc:sldMk cId="3145506032" sldId="262"/>
        </pc:sldMkLst>
        <pc:spChg chg="ord">
          <ac:chgData name="Slater, Sam" userId="0ee08b63-8e4b-4f5f-9ca7-e24f1e6a197b" providerId="ADAL" clId="{F594557A-0352-4D72-9FF1-ED8EC55AFC4C}" dt="2023-07-27T20:45:27.140" v="991" actId="13244"/>
          <ac:spMkLst>
            <pc:docMk/>
            <pc:sldMk cId="3145506032" sldId="262"/>
            <ac:spMk id="6" creationId="{6905A783-5F6D-A099-B29C-09A978D37316}"/>
          </ac:spMkLst>
        </pc:spChg>
        <pc:spChg chg="ord">
          <ac:chgData name="Slater, Sam" userId="0ee08b63-8e4b-4f5f-9ca7-e24f1e6a197b" providerId="ADAL" clId="{F594557A-0352-4D72-9FF1-ED8EC55AFC4C}" dt="2023-07-27T20:45:18.802" v="989" actId="13244"/>
          <ac:spMkLst>
            <pc:docMk/>
            <pc:sldMk cId="3145506032" sldId="262"/>
            <ac:spMk id="8" creationId="{93F8AE98-1960-98E6-82B3-F7056D379BFA}"/>
          </ac:spMkLst>
        </pc:spChg>
        <pc:spChg chg="del">
          <ac:chgData name="Slater, Sam" userId="0ee08b63-8e4b-4f5f-9ca7-e24f1e6a197b" providerId="ADAL" clId="{F594557A-0352-4D72-9FF1-ED8EC55AFC4C}" dt="2023-07-27T20:36:27.449" v="133" actId="478"/>
          <ac:spMkLst>
            <pc:docMk/>
            <pc:sldMk cId="3145506032" sldId="262"/>
            <ac:spMk id="28" creationId="{CAE625DE-14E9-7E07-D50F-F43CEA09D2D5}"/>
          </ac:spMkLst>
        </pc:spChg>
        <pc:spChg chg="ord">
          <ac:chgData name="Slater, Sam" userId="0ee08b63-8e4b-4f5f-9ca7-e24f1e6a197b" providerId="ADAL" clId="{F594557A-0352-4D72-9FF1-ED8EC55AFC4C}" dt="2023-07-27T20:45:13.387" v="988" actId="13244"/>
          <ac:spMkLst>
            <pc:docMk/>
            <pc:sldMk cId="3145506032" sldId="262"/>
            <ac:spMk id="29" creationId="{DB4ED1FC-5AE8-D19A-58D4-3C11A0D986C7}"/>
          </ac:spMkLst>
        </pc:spChg>
        <pc:graphicFrameChg chg="mod">
          <ac:chgData name="Slater, Sam" userId="0ee08b63-8e4b-4f5f-9ca7-e24f1e6a197b" providerId="ADAL" clId="{F594557A-0352-4D72-9FF1-ED8EC55AFC4C}" dt="2023-07-27T20:38:52.240" v="707" actId="962"/>
          <ac:graphicFrameMkLst>
            <pc:docMk/>
            <pc:sldMk cId="3145506032" sldId="262"/>
            <ac:graphicFrameMk id="2" creationId="{3A48182D-19DB-85D3-9421-19F1ABC3A855}"/>
          </ac:graphicFrameMkLst>
        </pc:graphicFrameChg>
        <pc:graphicFrameChg chg="modGraphic">
          <ac:chgData name="Slater, Sam" userId="0ee08b63-8e4b-4f5f-9ca7-e24f1e6a197b" providerId="ADAL" clId="{F594557A-0352-4D72-9FF1-ED8EC55AFC4C}" dt="2023-07-27T20:39:32.155" v="714" actId="13238"/>
          <ac:graphicFrameMkLst>
            <pc:docMk/>
            <pc:sldMk cId="3145506032" sldId="262"/>
            <ac:graphicFrameMk id="3" creationId="{112D6020-687B-CFB9-D57A-816614B0F4C2}"/>
          </ac:graphicFrameMkLst>
        </pc:graphicFrameChg>
        <pc:graphicFrameChg chg="ord modGraphic">
          <ac:chgData name="Slater, Sam" userId="0ee08b63-8e4b-4f5f-9ca7-e24f1e6a197b" providerId="ADAL" clId="{F594557A-0352-4D72-9FF1-ED8EC55AFC4C}" dt="2023-07-27T20:45:24.850" v="990" actId="13244"/>
          <ac:graphicFrameMkLst>
            <pc:docMk/>
            <pc:sldMk cId="3145506032" sldId="262"/>
            <ac:graphicFrameMk id="5" creationId="{6BF14114-1A53-82DC-D7C8-19734C6E9902}"/>
          </ac:graphicFrameMkLst>
        </pc:graphicFrameChg>
      </pc:sldChg>
      <pc:sldChg chg="delSp modSp mod">
        <pc:chgData name="Slater, Sam" userId="0ee08b63-8e4b-4f5f-9ca7-e24f1e6a197b" providerId="ADAL" clId="{F594557A-0352-4D72-9FF1-ED8EC55AFC4C}" dt="2023-07-27T20:42:32.936" v="723" actId="13244"/>
        <pc:sldMkLst>
          <pc:docMk/>
          <pc:sldMk cId="1758236196" sldId="263"/>
        </pc:sldMkLst>
        <pc:spChg chg="ord">
          <ac:chgData name="Slater, Sam" userId="0ee08b63-8e4b-4f5f-9ca7-e24f1e6a197b" providerId="ADAL" clId="{F594557A-0352-4D72-9FF1-ED8EC55AFC4C}" dt="2023-07-27T20:41:20.566" v="719" actId="13244"/>
          <ac:spMkLst>
            <pc:docMk/>
            <pc:sldMk cId="1758236196" sldId="263"/>
            <ac:spMk id="8" creationId="{93F8AE98-1960-98E6-82B3-F7056D379BFA}"/>
          </ac:spMkLst>
        </pc:spChg>
        <pc:spChg chg="del">
          <ac:chgData name="Slater, Sam" userId="0ee08b63-8e4b-4f5f-9ca7-e24f1e6a197b" providerId="ADAL" clId="{F594557A-0352-4D72-9FF1-ED8EC55AFC4C}" dt="2023-07-27T20:36:17.435" v="129" actId="478"/>
          <ac:spMkLst>
            <pc:docMk/>
            <pc:sldMk cId="1758236196" sldId="263"/>
            <ac:spMk id="28" creationId="{CAE625DE-14E9-7E07-D50F-F43CEA09D2D5}"/>
          </ac:spMkLst>
        </pc:spChg>
        <pc:spChg chg="ord">
          <ac:chgData name="Slater, Sam" userId="0ee08b63-8e4b-4f5f-9ca7-e24f1e6a197b" providerId="ADAL" clId="{F594557A-0352-4D72-9FF1-ED8EC55AFC4C}" dt="2023-07-27T20:41:12.758" v="718" actId="13244"/>
          <ac:spMkLst>
            <pc:docMk/>
            <pc:sldMk cId="1758236196" sldId="263"/>
            <ac:spMk id="29" creationId="{DB4ED1FC-5AE8-D19A-58D4-3C11A0D986C7}"/>
          </ac:spMkLst>
        </pc:spChg>
        <pc:graphicFrameChg chg="mod">
          <ac:chgData name="Slater, Sam" userId="0ee08b63-8e4b-4f5f-9ca7-e24f1e6a197b" providerId="ADAL" clId="{F594557A-0352-4D72-9FF1-ED8EC55AFC4C}" dt="2023-07-27T20:42:32.936" v="723" actId="13244"/>
          <ac:graphicFrameMkLst>
            <pc:docMk/>
            <pc:sldMk cId="1758236196" sldId="263"/>
            <ac:graphicFrameMk id="2" creationId="{E7BB91CD-77D4-D478-CD46-E5DB51B3F850}"/>
          </ac:graphicFrameMkLst>
        </pc:graphicFrameChg>
        <pc:graphicFrameChg chg="modGraphic">
          <ac:chgData name="Slater, Sam" userId="0ee08b63-8e4b-4f5f-9ca7-e24f1e6a197b" providerId="ADAL" clId="{F594557A-0352-4D72-9FF1-ED8EC55AFC4C}" dt="2023-07-27T20:39:12.035" v="709" actId="13238"/>
          <ac:graphicFrameMkLst>
            <pc:docMk/>
            <pc:sldMk cId="1758236196" sldId="263"/>
            <ac:graphicFrameMk id="9" creationId="{DC76FECF-57AA-D323-F71D-6F6FA7F6A70F}"/>
          </ac:graphicFrameMkLst>
        </pc:graphicFrameChg>
        <pc:graphicFrameChg chg="ord modGraphic">
          <ac:chgData name="Slater, Sam" userId="0ee08b63-8e4b-4f5f-9ca7-e24f1e6a197b" providerId="ADAL" clId="{F594557A-0352-4D72-9FF1-ED8EC55AFC4C}" dt="2023-07-27T20:41:26.831" v="720" actId="13244"/>
          <ac:graphicFrameMkLst>
            <pc:docMk/>
            <pc:sldMk cId="1758236196" sldId="263"/>
            <ac:graphicFrameMk id="12" creationId="{33BF9305-A678-3F49-118D-8CC42AB5ACD7}"/>
          </ac:graphicFrameMkLst>
        </pc:graphicFrameChg>
        <pc:picChg chg="mod ord">
          <ac:chgData name="Slater, Sam" userId="0ee08b63-8e4b-4f5f-9ca7-e24f1e6a197b" providerId="ADAL" clId="{F594557A-0352-4D72-9FF1-ED8EC55AFC4C}" dt="2023-07-27T20:42:22.656" v="722" actId="962"/>
          <ac:picMkLst>
            <pc:docMk/>
            <pc:sldMk cId="1758236196" sldId="263"/>
            <ac:picMk id="14" creationId="{6F2EE5C1-E1E8-C833-340E-83ECE8425E87}"/>
          </ac:picMkLst>
        </pc:picChg>
      </pc:sldChg>
    </pc:docChg>
  </pc:docChgLst>
  <pc:docChgLst>
    <pc:chgData name="Slater, Sam" userId="S::sam.slater@gwent.police.uk::0ee08b63-8e4b-4f5f-9ca7-e24f1e6a197b" providerId="AD" clId="Web-{AA1B1B99-B0F6-4392-AC38-870CE3915BDD}"/>
    <pc:docChg chg="modSld">
      <pc:chgData name="Slater, Sam" userId="S::sam.slater@gwent.police.uk::0ee08b63-8e4b-4f5f-9ca7-e24f1e6a197b" providerId="AD" clId="Web-{AA1B1B99-B0F6-4392-AC38-870CE3915BDD}" dt="2023-07-03T13:50:08.419" v="99" actId="20577"/>
      <pc:docMkLst>
        <pc:docMk/>
      </pc:docMkLst>
      <pc:sldChg chg="modSp">
        <pc:chgData name="Slater, Sam" userId="S::sam.slater@gwent.police.uk::0ee08b63-8e4b-4f5f-9ca7-e24f1e6a197b" providerId="AD" clId="Web-{AA1B1B99-B0F6-4392-AC38-870CE3915BDD}" dt="2023-07-03T13:48:22.194" v="40" actId="20577"/>
        <pc:sldMkLst>
          <pc:docMk/>
          <pc:sldMk cId="2860187698" sldId="257"/>
        </pc:sldMkLst>
        <pc:spChg chg="mod">
          <ac:chgData name="Slater, Sam" userId="S::sam.slater@gwent.police.uk::0ee08b63-8e4b-4f5f-9ca7-e24f1e6a197b" providerId="AD" clId="Web-{AA1B1B99-B0F6-4392-AC38-870CE3915BDD}" dt="2023-07-03T13:48:22.194" v="40" actId="20577"/>
          <ac:spMkLst>
            <pc:docMk/>
            <pc:sldMk cId="2860187698" sldId="257"/>
            <ac:spMk id="29" creationId="{DB4ED1FC-5AE8-D19A-58D4-3C11A0D986C7}"/>
          </ac:spMkLst>
        </pc:spChg>
      </pc:sldChg>
      <pc:sldChg chg="modSp">
        <pc:chgData name="Slater, Sam" userId="S::sam.slater@gwent.police.uk::0ee08b63-8e4b-4f5f-9ca7-e24f1e6a197b" providerId="AD" clId="Web-{AA1B1B99-B0F6-4392-AC38-870CE3915BDD}" dt="2023-07-03T13:50:08.419" v="99" actId="20577"/>
        <pc:sldMkLst>
          <pc:docMk/>
          <pc:sldMk cId="3893481147" sldId="258"/>
        </pc:sldMkLst>
        <pc:spChg chg="mod">
          <ac:chgData name="Slater, Sam" userId="S::sam.slater@gwent.police.uk::0ee08b63-8e4b-4f5f-9ca7-e24f1e6a197b" providerId="AD" clId="Web-{AA1B1B99-B0F6-4392-AC38-870CE3915BDD}" dt="2023-07-03T13:50:08.419" v="99" actId="20577"/>
          <ac:spMkLst>
            <pc:docMk/>
            <pc:sldMk cId="3893481147" sldId="258"/>
            <ac:spMk id="29" creationId="{DB4ED1FC-5AE8-D19A-58D4-3C11A0D986C7}"/>
          </ac:spMkLst>
        </pc:spChg>
      </pc:sldChg>
      <pc:sldChg chg="modSp">
        <pc:chgData name="Slater, Sam" userId="S::sam.slater@gwent.police.uk::0ee08b63-8e4b-4f5f-9ca7-e24f1e6a197b" providerId="AD" clId="Web-{AA1B1B99-B0F6-4392-AC38-870CE3915BDD}" dt="2023-07-03T13:49:58.981" v="97" actId="20577"/>
        <pc:sldMkLst>
          <pc:docMk/>
          <pc:sldMk cId="2019316388" sldId="259"/>
        </pc:sldMkLst>
        <pc:spChg chg="mod">
          <ac:chgData name="Slater, Sam" userId="S::sam.slater@gwent.police.uk::0ee08b63-8e4b-4f5f-9ca7-e24f1e6a197b" providerId="AD" clId="Web-{AA1B1B99-B0F6-4392-AC38-870CE3915BDD}" dt="2023-07-03T13:49:58.981" v="97" actId="20577"/>
          <ac:spMkLst>
            <pc:docMk/>
            <pc:sldMk cId="2019316388" sldId="259"/>
            <ac:spMk id="29" creationId="{DB4ED1FC-5AE8-D19A-58D4-3C11A0D986C7}"/>
          </ac:spMkLst>
        </pc:spChg>
      </pc:sldChg>
      <pc:sldChg chg="modSp">
        <pc:chgData name="Slater, Sam" userId="S::sam.slater@gwent.police.uk::0ee08b63-8e4b-4f5f-9ca7-e24f1e6a197b" providerId="AD" clId="Web-{AA1B1B99-B0F6-4392-AC38-870CE3915BDD}" dt="2023-07-03T13:49:52.153" v="95" actId="20577"/>
        <pc:sldMkLst>
          <pc:docMk/>
          <pc:sldMk cId="1298211182" sldId="260"/>
        </pc:sldMkLst>
        <pc:spChg chg="mod">
          <ac:chgData name="Slater, Sam" userId="S::sam.slater@gwent.police.uk::0ee08b63-8e4b-4f5f-9ca7-e24f1e6a197b" providerId="AD" clId="Web-{AA1B1B99-B0F6-4392-AC38-870CE3915BDD}" dt="2023-07-03T13:49:52.153" v="95" actId="20577"/>
          <ac:spMkLst>
            <pc:docMk/>
            <pc:sldMk cId="1298211182" sldId="260"/>
            <ac:spMk id="29" creationId="{DB4ED1FC-5AE8-D19A-58D4-3C11A0D986C7}"/>
          </ac:spMkLst>
        </pc:spChg>
      </pc:sldChg>
      <pc:sldChg chg="modSp">
        <pc:chgData name="Slater, Sam" userId="S::sam.slater@gwent.police.uk::0ee08b63-8e4b-4f5f-9ca7-e24f1e6a197b" providerId="AD" clId="Web-{AA1B1B99-B0F6-4392-AC38-870CE3915BDD}" dt="2023-07-03T13:48:52.055" v="65" actId="20577"/>
        <pc:sldMkLst>
          <pc:docMk/>
          <pc:sldMk cId="3572204799" sldId="261"/>
        </pc:sldMkLst>
        <pc:spChg chg="mod">
          <ac:chgData name="Slater, Sam" userId="S::sam.slater@gwent.police.uk::0ee08b63-8e4b-4f5f-9ca7-e24f1e6a197b" providerId="AD" clId="Web-{AA1B1B99-B0F6-4392-AC38-870CE3915BDD}" dt="2023-07-03T13:48:52.055" v="65" actId="20577"/>
          <ac:spMkLst>
            <pc:docMk/>
            <pc:sldMk cId="3572204799" sldId="261"/>
            <ac:spMk id="29" creationId="{DB4ED1FC-5AE8-D19A-58D4-3C11A0D986C7}"/>
          </ac:spMkLst>
        </pc:spChg>
      </pc:sldChg>
      <pc:sldChg chg="modSp">
        <pc:chgData name="Slater, Sam" userId="S::sam.slater@gwent.police.uk::0ee08b63-8e4b-4f5f-9ca7-e24f1e6a197b" providerId="AD" clId="Web-{AA1B1B99-B0F6-4392-AC38-870CE3915BDD}" dt="2023-07-03T13:49:45.105" v="89" actId="20577"/>
        <pc:sldMkLst>
          <pc:docMk/>
          <pc:sldMk cId="3145506032" sldId="262"/>
        </pc:sldMkLst>
        <pc:spChg chg="mod">
          <ac:chgData name="Slater, Sam" userId="S::sam.slater@gwent.police.uk::0ee08b63-8e4b-4f5f-9ca7-e24f1e6a197b" providerId="AD" clId="Web-{AA1B1B99-B0F6-4392-AC38-870CE3915BDD}" dt="2023-07-03T13:49:45.105" v="89" actId="20577"/>
          <ac:spMkLst>
            <pc:docMk/>
            <pc:sldMk cId="3145506032" sldId="262"/>
            <ac:spMk id="29" creationId="{DB4ED1FC-5AE8-D19A-58D4-3C11A0D986C7}"/>
          </ac:spMkLst>
        </pc:spChg>
      </pc:sldChg>
    </pc:docChg>
  </pc:docChgLst>
  <pc:docChgLst>
    <pc:chgData name="Slater, Sam" userId="S::sam.slater@gwent.police.uk::0ee08b63-8e4b-4f5f-9ca7-e24f1e6a197b" providerId="AD" clId="Web-{AAAA9109-0A9F-4F7D-A049-0E81FC9AD27A}"/>
    <pc:docChg chg="modSld">
      <pc:chgData name="Slater, Sam" userId="S::sam.slater@gwent.police.uk::0ee08b63-8e4b-4f5f-9ca7-e24f1e6a197b" providerId="AD" clId="Web-{AAAA9109-0A9F-4F7D-A049-0E81FC9AD27A}" dt="2023-07-05T21:05:26.101" v="117" actId="20577"/>
      <pc:docMkLst>
        <pc:docMk/>
      </pc:docMkLst>
      <pc:sldChg chg="modSp">
        <pc:chgData name="Slater, Sam" userId="S::sam.slater@gwent.police.uk::0ee08b63-8e4b-4f5f-9ca7-e24f1e6a197b" providerId="AD" clId="Web-{AAAA9109-0A9F-4F7D-A049-0E81FC9AD27A}" dt="2023-07-05T21:05:26.101" v="117" actId="20577"/>
        <pc:sldMkLst>
          <pc:docMk/>
          <pc:sldMk cId="1758236196" sldId="263"/>
        </pc:sldMkLst>
        <pc:spChg chg="mod">
          <ac:chgData name="Slater, Sam" userId="S::sam.slater@gwent.police.uk::0ee08b63-8e4b-4f5f-9ca7-e24f1e6a197b" providerId="AD" clId="Web-{AAAA9109-0A9F-4F7D-A049-0E81FC9AD27A}" dt="2023-07-05T21:05:26.101" v="117" actId="20577"/>
          <ac:spMkLst>
            <pc:docMk/>
            <pc:sldMk cId="1758236196" sldId="263"/>
            <ac:spMk id="29" creationId="{DB4ED1FC-5AE8-D19A-58D4-3C11A0D986C7}"/>
          </ac:spMkLst>
        </pc:spChg>
        <pc:graphicFrameChg chg="mod">
          <ac:chgData name="Slater, Sam" userId="S::sam.slater@gwent.police.uk::0ee08b63-8e4b-4f5f-9ca7-e24f1e6a197b" providerId="AD" clId="Web-{AAAA9109-0A9F-4F7D-A049-0E81FC9AD27A}" dt="2023-07-05T21:02:43.863" v="16" actId="1076"/>
          <ac:graphicFrameMkLst>
            <pc:docMk/>
            <pc:sldMk cId="1758236196" sldId="263"/>
            <ac:graphicFrameMk id="9" creationId="{DC76FECF-57AA-D323-F71D-6F6FA7F6A70F}"/>
          </ac:graphicFrameMkLst>
        </pc:graphicFrameChg>
        <pc:graphicFrameChg chg="mod modGraphic">
          <ac:chgData name="Slater, Sam" userId="S::sam.slater@gwent.police.uk::0ee08b63-8e4b-4f5f-9ca7-e24f1e6a197b" providerId="AD" clId="Web-{AAAA9109-0A9F-4F7D-A049-0E81FC9AD27A}" dt="2023-07-05T21:04:42.881" v="69"/>
          <ac:graphicFrameMkLst>
            <pc:docMk/>
            <pc:sldMk cId="1758236196" sldId="263"/>
            <ac:graphicFrameMk id="12" creationId="{33BF9305-A678-3F49-118D-8CC42AB5ACD7}"/>
          </ac:graphicFrameMkLst>
        </pc:graphicFrameChg>
        <pc:picChg chg="mod">
          <ac:chgData name="Slater, Sam" userId="S::sam.slater@gwent.police.uk::0ee08b63-8e4b-4f5f-9ca7-e24f1e6a197b" providerId="AD" clId="Web-{AAAA9109-0A9F-4F7D-A049-0E81FC9AD27A}" dt="2023-07-05T21:02:54.472" v="19" actId="1076"/>
          <ac:picMkLst>
            <pc:docMk/>
            <pc:sldMk cId="1758236196" sldId="263"/>
            <ac:picMk id="13" creationId="{99F6DC3B-D74A-43A4-B98C-AB646462DC38}"/>
          </ac:picMkLst>
        </pc:picChg>
        <pc:picChg chg="mod">
          <ac:chgData name="Slater, Sam" userId="S::sam.slater@gwent.police.uk::0ee08b63-8e4b-4f5f-9ca7-e24f1e6a197b" providerId="AD" clId="Web-{AAAA9109-0A9F-4F7D-A049-0E81FC9AD27A}" dt="2023-07-05T21:02:50.363" v="18" actId="1076"/>
          <ac:picMkLst>
            <pc:docMk/>
            <pc:sldMk cId="1758236196" sldId="263"/>
            <ac:picMk id="14" creationId="{6F2EE5C1-E1E8-C833-340E-83ECE8425E8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rgbClr val="334A7A"/>
                </a:solidFill>
                <a:latin typeface="Abadi Extra Light" panose="020B0204020104020204" pitchFamily="34" charset="0"/>
                <a:ea typeface="+mn-ea"/>
                <a:cs typeface="+mn-cs"/>
              </a:defRPr>
            </a:pPr>
            <a:r>
              <a:rPr lang="en-US" sz="900">
                <a:latin typeface="Aharoni" panose="02010803020104030203" pitchFamily="2" charset="-79"/>
                <a:cs typeface="Aharoni" panose="02010803020104030203" pitchFamily="2" charset="-79"/>
              </a:rPr>
              <a:t>Homicide Crime</a:t>
            </a:r>
            <a:r>
              <a:rPr lang="en-US" sz="900" baseline="0">
                <a:latin typeface="Aharoni" panose="02010803020104030203" pitchFamily="2" charset="-79"/>
                <a:cs typeface="Aharoni" panose="02010803020104030203" pitchFamily="2" charset="-79"/>
              </a:rPr>
              <a:t> rate</a:t>
            </a:r>
            <a:r>
              <a:rPr lang="en-US" sz="900">
                <a:latin typeface="Aharoni" panose="02010803020104030203" pitchFamily="2" charset="-79"/>
                <a:cs typeface="Aharoni" panose="02010803020104030203" pitchFamily="2" charset="-79"/>
              </a:rPr>
              <a:t> Per 1k Population in</a:t>
            </a:r>
            <a:r>
              <a:rPr lang="en-US" sz="900" baseline="0">
                <a:latin typeface="Aharoni" panose="02010803020104030203" pitchFamily="2" charset="-79"/>
                <a:cs typeface="Aharoni" panose="02010803020104030203" pitchFamily="2" charset="-79"/>
              </a:rPr>
              <a:t> Gwent</a:t>
            </a:r>
            <a:endParaRPr lang="en-US" sz="900">
              <a:latin typeface="Aharoni" panose="02010803020104030203" pitchFamily="2" charset="-79"/>
              <a:cs typeface="Aharoni" panose="02010803020104030203" pitchFamily="2" charset="-79"/>
            </a:endParaRPr>
          </a:p>
        </c:rich>
      </c:tx>
      <c:overlay val="0"/>
      <c:spPr>
        <a:noFill/>
        <a:ln>
          <a:noFill/>
        </a:ln>
        <a:effectLst/>
      </c:spPr>
      <c:txPr>
        <a:bodyPr rot="0" spcFirstLastPara="1" vertOverflow="ellipsis" vert="horz" wrap="square" anchor="ctr" anchorCtr="1"/>
        <a:lstStyle/>
        <a:p>
          <a:pPr>
            <a:defRPr sz="1050" b="0" i="0" u="none" strike="noStrike" kern="1200" spc="0" baseline="0">
              <a:solidFill>
                <a:srgbClr val="334A7A"/>
              </a:solidFill>
              <a:latin typeface="Abadi Extra Light" panose="020B0204020104020204" pitchFamily="34" charset="0"/>
              <a:ea typeface="+mn-ea"/>
              <a:cs typeface="+mn-cs"/>
            </a:defRPr>
          </a:pPr>
          <a:endParaRPr lang="en-US"/>
        </a:p>
      </c:txPr>
    </c:title>
    <c:autoTitleDeleted val="0"/>
    <c:plotArea>
      <c:layout/>
      <c:lineChart>
        <c:grouping val="standard"/>
        <c:varyColors val="0"/>
        <c:ser>
          <c:idx val="1"/>
          <c:order val="1"/>
          <c:tx>
            <c:strRef>
              <c:f>'Reduce Murder &amp; Other Homicide'!$B$7</c:f>
              <c:strCache>
                <c:ptCount val="1"/>
                <c:pt idx="0">
                  <c:v>Gwent Police</c:v>
                </c:pt>
              </c:strCache>
            </c:strRef>
          </c:tx>
          <c:spPr>
            <a:ln w="22225" cap="rnd">
              <a:solidFill>
                <a:srgbClr val="F29BA4"/>
              </a:solidFill>
              <a:round/>
            </a:ln>
            <a:effectLst/>
          </c:spPr>
          <c:marker>
            <c:symbol val="none"/>
          </c:marker>
          <c:cat>
            <c:multiLvlStrRef>
              <c:f>'Reduce Murder &amp; Other Homicide'!$C$4:$Z$5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extLst/>
            </c:multiLvlStrRef>
          </c:cat>
          <c:val>
            <c:numRef>
              <c:f>'Reduce Murder &amp; Other Homicide'!$C$7:$X$7</c:f>
              <c:numCache>
                <c:formatCode>#,##0.00000</c:formatCode>
                <c:ptCount val="22"/>
                <c:pt idx="0">
                  <c:v>0</c:v>
                </c:pt>
                <c:pt idx="1">
                  <c:v>1.701423921680054E-3</c:v>
                </c:pt>
                <c:pt idx="2">
                  <c:v>0</c:v>
                </c:pt>
                <c:pt idx="3">
                  <c:v>1.701423921680054E-3</c:v>
                </c:pt>
                <c:pt idx="4">
                  <c:v>0</c:v>
                </c:pt>
                <c:pt idx="5">
                  <c:v>5.0742103260180129E-3</c:v>
                </c:pt>
                <c:pt idx="6">
                  <c:v>1.6914034420060045E-3</c:v>
                </c:pt>
                <c:pt idx="7">
                  <c:v>3.3828068840120089E-3</c:v>
                </c:pt>
                <c:pt idx="8">
                  <c:v>0</c:v>
                </c:pt>
                <c:pt idx="9">
                  <c:v>0</c:v>
                </c:pt>
                <c:pt idx="10">
                  <c:v>1.6830370066177015E-3</c:v>
                </c:pt>
                <c:pt idx="11">
                  <c:v>3.3660740132354029E-3</c:v>
                </c:pt>
                <c:pt idx="12">
                  <c:v>3.3433969581774473E-3</c:v>
                </c:pt>
                <c:pt idx="13">
                  <c:v>0</c:v>
                </c:pt>
                <c:pt idx="14">
                  <c:v>3.3433969581774473E-3</c:v>
                </c:pt>
                <c:pt idx="15">
                  <c:v>1.6716984790887237E-3</c:v>
                </c:pt>
                <c:pt idx="16">
                  <c:v>6.7992174100761004E-3</c:v>
                </c:pt>
                <c:pt idx="17">
                  <c:v>6.7992174100761004E-3</c:v>
                </c:pt>
                <c:pt idx="18">
                  <c:v>1.6998043525190251E-3</c:v>
                </c:pt>
                <c:pt idx="19">
                  <c:v>1.6998043525190251E-3</c:v>
                </c:pt>
                <c:pt idx="20">
                  <c:v>3.3996087050380502E-3</c:v>
                </c:pt>
                <c:pt idx="21">
                  <c:v>1.6998043525190251E-3</c:v>
                </c:pt>
              </c:numCache>
              <c:extLst/>
            </c:numRef>
          </c:val>
          <c:smooth val="0"/>
          <c:extLst>
            <c:ext xmlns:c16="http://schemas.microsoft.com/office/drawing/2014/chart" uri="{C3380CC4-5D6E-409C-BE32-E72D297353CC}">
              <c16:uniqueId val="{00000000-CE85-4386-8B93-A14DB974F965}"/>
            </c:ext>
          </c:extLst>
        </c:ser>
        <c:dLbls>
          <c:showLegendKey val="0"/>
          <c:showVal val="0"/>
          <c:showCatName val="0"/>
          <c:showSerName val="0"/>
          <c:showPercent val="0"/>
          <c:showBubbleSize val="0"/>
        </c:dLbls>
        <c:smooth val="0"/>
        <c:axId val="1004669360"/>
        <c:axId val="1004671984"/>
        <c:extLst>
          <c:ext xmlns:c15="http://schemas.microsoft.com/office/drawing/2012/chart" uri="{02D57815-91ED-43cb-92C2-25804820EDAC}">
            <c15:filteredLineSeries>
              <c15:ser>
                <c:idx val="0"/>
                <c:order val="0"/>
                <c:tx>
                  <c:strRef>
                    <c:extLst>
                      <c:ext uri="{02D57815-91ED-43cb-92C2-25804820EDAC}">
                        <c15:formulaRef>
                          <c15:sqref>'Reduce Murder &amp; Other Homicide'!$B$6</c15:sqref>
                        </c15:formulaRef>
                      </c:ext>
                    </c:extLst>
                    <c:strCache>
                      <c:ptCount val="1"/>
                      <c:pt idx="0">
                        <c:v>Gwent Homicide</c:v>
                      </c:pt>
                    </c:strCache>
                  </c:strRef>
                </c:tx>
                <c:spPr>
                  <a:ln w="28575" cap="rnd">
                    <a:solidFill>
                      <a:schemeClr val="accent1"/>
                    </a:solidFill>
                    <a:round/>
                  </a:ln>
                  <a:effectLst/>
                </c:spPr>
                <c:marker>
                  <c:symbol val="none"/>
                </c:marker>
                <c:cat>
                  <c:multiLvlStrRef>
                    <c:extLst>
                      <c:ext uri="{02D57815-91ED-43cb-92C2-25804820EDAC}">
                        <c15:formulaRef>
                          <c15:sqref>'Reduce Murder &amp; Other Homicide'!$C$4:$Z$5</c15:sqref>
                        </c15:formulaRef>
                      </c:ext>
                    </c:extLst>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multiLvlStrRef>
                </c:cat>
                <c:val>
                  <c:numRef>
                    <c:extLst>
                      <c:ext uri="{02D57815-91ED-43cb-92C2-25804820EDAC}">
                        <c15:formulaRef>
                          <c15:sqref>'Reduce Murder &amp; Other Homicide'!$C$6:$X$6</c15:sqref>
                        </c15:formulaRef>
                      </c:ext>
                    </c:extLst>
                    <c:numCache>
                      <c:formatCode>General</c:formatCode>
                      <c:ptCount val="22"/>
                      <c:pt idx="0" formatCode="#,##0">
                        <c:v>0</c:v>
                      </c:pt>
                      <c:pt idx="1">
                        <c:v>1</c:v>
                      </c:pt>
                      <c:pt idx="2">
                        <c:v>0</c:v>
                      </c:pt>
                      <c:pt idx="3">
                        <c:v>1</c:v>
                      </c:pt>
                      <c:pt idx="4" formatCode="#,##0">
                        <c:v>0</c:v>
                      </c:pt>
                      <c:pt idx="5" formatCode="#,##0">
                        <c:v>3</c:v>
                      </c:pt>
                      <c:pt idx="6" formatCode="#,##0">
                        <c:v>1</c:v>
                      </c:pt>
                      <c:pt idx="7" formatCode="#,##0">
                        <c:v>2</c:v>
                      </c:pt>
                      <c:pt idx="8" formatCode="#,##0">
                        <c:v>0</c:v>
                      </c:pt>
                      <c:pt idx="9">
                        <c:v>0</c:v>
                      </c:pt>
                      <c:pt idx="10" formatCode="#,##0">
                        <c:v>1</c:v>
                      </c:pt>
                      <c:pt idx="11" formatCode="#,##0">
                        <c:v>2</c:v>
                      </c:pt>
                      <c:pt idx="12" formatCode="#,##0">
                        <c:v>2</c:v>
                      </c:pt>
                      <c:pt idx="13" formatCode="#,##0">
                        <c:v>0</c:v>
                      </c:pt>
                      <c:pt idx="14" formatCode="#,##0">
                        <c:v>2</c:v>
                      </c:pt>
                      <c:pt idx="15" formatCode="#,##0">
                        <c:v>1</c:v>
                      </c:pt>
                      <c:pt idx="16" formatCode="#,##0">
                        <c:v>4</c:v>
                      </c:pt>
                      <c:pt idx="17" formatCode="#,##0">
                        <c:v>4</c:v>
                      </c:pt>
                      <c:pt idx="18" formatCode="#,##0">
                        <c:v>1</c:v>
                      </c:pt>
                      <c:pt idx="19" formatCode="#,##0">
                        <c:v>1</c:v>
                      </c:pt>
                      <c:pt idx="20" formatCode="#,##0">
                        <c:v>2</c:v>
                      </c:pt>
                      <c:pt idx="21" formatCode="#,##0">
                        <c:v>1</c:v>
                      </c:pt>
                    </c:numCache>
                  </c:numRef>
                </c:val>
                <c:smooth val="0"/>
                <c:extLst>
                  <c:ext xmlns:c16="http://schemas.microsoft.com/office/drawing/2014/chart" uri="{C3380CC4-5D6E-409C-BE32-E72D297353CC}">
                    <c16:uniqueId val="{00000001-CE85-4386-8B93-A14DB974F965}"/>
                  </c:ext>
                </c:extLst>
              </c15:ser>
            </c15:filteredLineSeries>
          </c:ext>
        </c:extLst>
      </c:lineChart>
      <c:catAx>
        <c:axId val="100466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1004671984"/>
        <c:crosses val="autoZero"/>
        <c:auto val="1"/>
        <c:lblAlgn val="ctr"/>
        <c:lblOffset val="100"/>
        <c:noMultiLvlLbl val="0"/>
      </c:catAx>
      <c:valAx>
        <c:axId val="1004671984"/>
        <c:scaling>
          <c:orientation val="minMax"/>
        </c:scaling>
        <c:delete val="0"/>
        <c:axPos val="l"/>
        <c:numFmt formatCode="#,##0.000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1004669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solidFill>
            <a:srgbClr val="334A7A"/>
          </a:solidFill>
          <a:latin typeface="Abadi Extra Light" panose="020B0204020104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r>
              <a:rPr lang="en-US" sz="1050" b="0">
                <a:solidFill>
                  <a:srgbClr val="334A7A"/>
                </a:solidFill>
                <a:latin typeface="Aharoni" panose="02010803020104030203" pitchFamily="2" charset="-79"/>
                <a:cs typeface="Aharoni" panose="02010803020104030203" pitchFamily="2" charset="-79"/>
              </a:rPr>
              <a:t>Serious Violence Crime rate Per 1k Population</a:t>
            </a:r>
          </a:p>
        </c:rich>
      </c:tx>
      <c:overlay val="0"/>
      <c:spPr>
        <a:noFill/>
        <a:ln>
          <a:noFill/>
        </a:ln>
        <a:effectLst/>
      </c:spPr>
      <c:txPr>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2"/>
          <c:order val="2"/>
          <c:tx>
            <c:strRef>
              <c:f>'Reduce serious violence'!$B$78</c:f>
              <c:strCache>
                <c:ptCount val="1"/>
                <c:pt idx="0">
                  <c:v>Firearm offences per 1 k pop</c:v>
                </c:pt>
              </c:strCache>
            </c:strRef>
          </c:tx>
          <c:spPr>
            <a:ln w="22225" cap="rnd">
              <a:solidFill>
                <a:schemeClr val="accent3"/>
              </a:solidFill>
              <a:round/>
            </a:ln>
            <a:effectLst/>
          </c:spPr>
          <c:marker>
            <c:symbol val="none"/>
          </c:marker>
          <c:dLbls>
            <c:delete val="1"/>
          </c:dLbls>
          <c:cat>
            <c:multiLvlStrRef>
              <c:f>'Reduce serious violence'!$C$74:$X$75</c:f>
              <c:multiLvlStrCache>
                <c:ptCount val="2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lvl>
                <c:lvl>
                  <c:pt idx="0">
                    <c:v>2018-19</c:v>
                  </c:pt>
                  <c:pt idx="4">
                    <c:v>2019-20</c:v>
                  </c:pt>
                  <c:pt idx="8">
                    <c:v>2020-21</c:v>
                  </c:pt>
                  <c:pt idx="12">
                    <c:v>2021-22</c:v>
                  </c:pt>
                  <c:pt idx="16">
                    <c:v>2022-23</c:v>
                  </c:pt>
                  <c:pt idx="20">
                    <c:v>2023-24</c:v>
                  </c:pt>
                </c:lvl>
              </c:multiLvlStrCache>
            </c:multiLvlStrRef>
          </c:cat>
          <c:val>
            <c:numRef>
              <c:f>'Reduce serious violence'!$C$78:$X$78</c:f>
              <c:numCache>
                <c:formatCode>#,##0.000</c:formatCode>
                <c:ptCount val="22"/>
                <c:pt idx="0">
                  <c:v>5.2744141572081675E-2</c:v>
                </c:pt>
                <c:pt idx="1">
                  <c:v>3.7431326276961184E-2</c:v>
                </c:pt>
                <c:pt idx="2">
                  <c:v>3.2327054511921027E-2</c:v>
                </c:pt>
                <c:pt idx="3">
                  <c:v>2.0417087060160651E-2</c:v>
                </c:pt>
                <c:pt idx="4">
                  <c:v>1.6914034420060044E-2</c:v>
                </c:pt>
                <c:pt idx="5">
                  <c:v>3.8902279166138101E-2</c:v>
                </c:pt>
                <c:pt idx="6">
                  <c:v>3.0445261956108083E-2</c:v>
                </c:pt>
                <c:pt idx="7">
                  <c:v>2.0296841304072052E-2</c:v>
                </c:pt>
                <c:pt idx="8">
                  <c:v>3.534377713897173E-2</c:v>
                </c:pt>
                <c:pt idx="9">
                  <c:v>1.3464296052941612E-2</c:v>
                </c:pt>
                <c:pt idx="10">
                  <c:v>1.6830370066177016E-2</c:v>
                </c:pt>
                <c:pt idx="11">
                  <c:v>1.8513407072794717E-2</c:v>
                </c:pt>
                <c:pt idx="12">
                  <c:v>2.173208022815341E-2</c:v>
                </c:pt>
                <c:pt idx="13">
                  <c:v>3.176227110268575E-2</c:v>
                </c:pt>
                <c:pt idx="14">
                  <c:v>2.5075477186330856E-2</c:v>
                </c:pt>
                <c:pt idx="15">
                  <c:v>1.6716984790887238E-2</c:v>
                </c:pt>
                <c:pt idx="16">
                  <c:v>1.699804352519025E-2</c:v>
                </c:pt>
                <c:pt idx="17">
                  <c:v>3.2296282697861473E-2</c:v>
                </c:pt>
                <c:pt idx="18">
                  <c:v>1.8697847877709277E-2</c:v>
                </c:pt>
                <c:pt idx="19">
                  <c:v>1.5298239172671226E-2</c:v>
                </c:pt>
                <c:pt idx="20">
                  <c:v>1.8697847877709277E-2</c:v>
                </c:pt>
                <c:pt idx="21">
                  <c:v>4.4194913165494655E-2</c:v>
                </c:pt>
              </c:numCache>
            </c:numRef>
          </c:val>
          <c:smooth val="0"/>
          <c:extLst>
            <c:ext xmlns:c16="http://schemas.microsoft.com/office/drawing/2014/chart" uri="{C3380CC4-5D6E-409C-BE32-E72D297353CC}">
              <c16:uniqueId val="{00000000-7AC7-40BE-BC92-A2A7F2A59897}"/>
            </c:ext>
          </c:extLst>
        </c:ser>
        <c:ser>
          <c:idx val="3"/>
          <c:order val="3"/>
          <c:tx>
            <c:strRef>
              <c:f>'Reduce serious violence'!$B$79</c:f>
              <c:strCache>
                <c:ptCount val="1"/>
                <c:pt idx="0">
                  <c:v>Knife and bladed object crime per 1 k pop</c:v>
                </c:pt>
              </c:strCache>
            </c:strRef>
          </c:tx>
          <c:spPr>
            <a:ln w="22225" cap="rnd">
              <a:solidFill>
                <a:srgbClr val="F29BA4"/>
              </a:solidFill>
              <a:round/>
            </a:ln>
            <a:effectLst/>
          </c:spPr>
          <c:marker>
            <c:symbol val="none"/>
          </c:marker>
          <c:dLbls>
            <c:delete val="1"/>
          </c:dLbls>
          <c:cat>
            <c:multiLvlStrRef>
              <c:f>'Reduce serious violence'!$C$74:$X$75</c:f>
              <c:multiLvlStrCache>
                <c:ptCount val="2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lvl>
                <c:lvl>
                  <c:pt idx="0">
                    <c:v>2018-19</c:v>
                  </c:pt>
                  <c:pt idx="4">
                    <c:v>2019-20</c:v>
                  </c:pt>
                  <c:pt idx="8">
                    <c:v>2020-21</c:v>
                  </c:pt>
                  <c:pt idx="12">
                    <c:v>2021-22</c:v>
                  </c:pt>
                  <c:pt idx="16">
                    <c:v>2022-23</c:v>
                  </c:pt>
                  <c:pt idx="20">
                    <c:v>2023-24</c:v>
                  </c:pt>
                </c:lvl>
              </c:multiLvlStrCache>
            </c:multiLvlStrRef>
          </c:cat>
          <c:val>
            <c:numRef>
              <c:f>'Reduce serious violence'!$C$79:$X$79</c:f>
              <c:numCache>
                <c:formatCode>#,##0.000</c:formatCode>
                <c:ptCount val="22"/>
                <c:pt idx="0">
                  <c:v>0.17354524001136551</c:v>
                </c:pt>
                <c:pt idx="1">
                  <c:v>0.13100964196936415</c:v>
                </c:pt>
                <c:pt idx="2">
                  <c:v>0.1327110658910442</c:v>
                </c:pt>
                <c:pt idx="3">
                  <c:v>0.17524666393304555</c:v>
                </c:pt>
                <c:pt idx="4">
                  <c:v>0.20804262336673854</c:v>
                </c:pt>
                <c:pt idx="5">
                  <c:v>0.27908156793099076</c:v>
                </c:pt>
                <c:pt idx="6">
                  <c:v>0.26724174383694871</c:v>
                </c:pt>
                <c:pt idx="7">
                  <c:v>0.20127700959871453</c:v>
                </c:pt>
                <c:pt idx="8">
                  <c:v>0.2507725139860375</c:v>
                </c:pt>
                <c:pt idx="9">
                  <c:v>0.2406742919463313</c:v>
                </c:pt>
                <c:pt idx="10">
                  <c:v>0.26087073602574373</c:v>
                </c:pt>
                <c:pt idx="11">
                  <c:v>0.25413858799927291</c:v>
                </c:pt>
                <c:pt idx="12">
                  <c:v>0.23905288250968748</c:v>
                </c:pt>
                <c:pt idx="13">
                  <c:v>0.21397740532335663</c:v>
                </c:pt>
                <c:pt idx="14">
                  <c:v>0.2106340083651792</c:v>
                </c:pt>
                <c:pt idx="15">
                  <c:v>0.27583024904963943</c:v>
                </c:pt>
                <c:pt idx="16">
                  <c:v>0.26346967464044885</c:v>
                </c:pt>
                <c:pt idx="17">
                  <c:v>0.29066654428075328</c:v>
                </c:pt>
                <c:pt idx="18">
                  <c:v>0.30766458780594352</c:v>
                </c:pt>
                <c:pt idx="19">
                  <c:v>0.32126302262609574</c:v>
                </c:pt>
                <c:pt idx="20">
                  <c:v>0.2957659573383104</c:v>
                </c:pt>
                <c:pt idx="21">
                  <c:v>0.31106419651098161</c:v>
                </c:pt>
              </c:numCache>
            </c:numRef>
          </c:val>
          <c:smooth val="0"/>
          <c:extLst>
            <c:ext xmlns:c16="http://schemas.microsoft.com/office/drawing/2014/chart" uri="{C3380CC4-5D6E-409C-BE32-E72D297353CC}">
              <c16:uniqueId val="{00000001-7AC7-40BE-BC92-A2A7F2A59897}"/>
            </c:ext>
          </c:extLst>
        </c:ser>
        <c:dLbls>
          <c:dLblPos val="ctr"/>
          <c:showLegendKey val="0"/>
          <c:showVal val="1"/>
          <c:showCatName val="0"/>
          <c:showSerName val="0"/>
          <c:showPercent val="0"/>
          <c:showBubbleSize val="0"/>
        </c:dLbls>
        <c:smooth val="0"/>
        <c:axId val="759172704"/>
        <c:axId val="759173032"/>
        <c:extLst>
          <c:ext xmlns:c15="http://schemas.microsoft.com/office/drawing/2012/chart" uri="{02D57815-91ED-43cb-92C2-25804820EDAC}">
            <c15:filteredLineSeries>
              <c15:ser>
                <c:idx val="0"/>
                <c:order val="0"/>
                <c:tx>
                  <c:strRef>
                    <c:extLst>
                      <c:ext uri="{02D57815-91ED-43cb-92C2-25804820EDAC}">
                        <c15:formulaRef>
                          <c15:sqref>'Reduce serious violence'!$B$76</c15:sqref>
                        </c15:formulaRef>
                      </c:ext>
                    </c:extLst>
                    <c:strCache>
                      <c:ptCount val="1"/>
                      <c:pt idx="0">
                        <c:v>Firearm offences</c:v>
                      </c:pt>
                    </c:strCache>
                  </c:strRef>
                </c:tx>
                <c:spPr>
                  <a:ln w="28575" cap="rnd">
                    <a:solidFill>
                      <a:schemeClr val="accent1"/>
                    </a:solidFill>
                    <a:round/>
                  </a:ln>
                  <a:effectLst/>
                </c:spPr>
                <c:marker>
                  <c:symbol val="none"/>
                </c:marker>
                <c:dLbls>
                  <c:delete val="1"/>
                </c:dLbls>
                <c:cat>
                  <c:multiLvlStrRef>
                    <c:extLst>
                      <c:ext uri="{02D57815-91ED-43cb-92C2-25804820EDAC}">
                        <c15:formulaRef>
                          <c15:sqref>'Reduce serious violence'!$C$74:$X$75</c15:sqref>
                        </c15:formulaRef>
                      </c:ext>
                    </c:extLst>
                    <c:multiLvlStrCache>
                      <c:ptCount val="2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lvl>
                      <c:lvl>
                        <c:pt idx="0">
                          <c:v>2018-19</c:v>
                        </c:pt>
                        <c:pt idx="4">
                          <c:v>2019-20</c:v>
                        </c:pt>
                        <c:pt idx="8">
                          <c:v>2020-21</c:v>
                        </c:pt>
                        <c:pt idx="12">
                          <c:v>2021-22</c:v>
                        </c:pt>
                        <c:pt idx="16">
                          <c:v>2022-23</c:v>
                        </c:pt>
                        <c:pt idx="20">
                          <c:v>2023-24</c:v>
                        </c:pt>
                      </c:lvl>
                    </c:multiLvlStrCache>
                  </c:multiLvlStrRef>
                </c:cat>
                <c:val>
                  <c:numRef>
                    <c:extLst>
                      <c:ext uri="{02D57815-91ED-43cb-92C2-25804820EDAC}">
                        <c15:formulaRef>
                          <c15:sqref>'Reduce serious violence'!$C$76:$X$76</c15:sqref>
                        </c15:formulaRef>
                      </c:ext>
                    </c:extLst>
                    <c:numCache>
                      <c:formatCode>0</c:formatCode>
                      <c:ptCount val="22"/>
                      <c:pt idx="0">
                        <c:v>31</c:v>
                      </c:pt>
                      <c:pt idx="1">
                        <c:v>22</c:v>
                      </c:pt>
                      <c:pt idx="2">
                        <c:v>19</c:v>
                      </c:pt>
                      <c:pt idx="3">
                        <c:v>12</c:v>
                      </c:pt>
                      <c:pt idx="4">
                        <c:v>10</c:v>
                      </c:pt>
                      <c:pt idx="5">
                        <c:v>23</c:v>
                      </c:pt>
                      <c:pt idx="6">
                        <c:v>18</c:v>
                      </c:pt>
                      <c:pt idx="7">
                        <c:v>12</c:v>
                      </c:pt>
                      <c:pt idx="8">
                        <c:v>21</c:v>
                      </c:pt>
                      <c:pt idx="9">
                        <c:v>8</c:v>
                      </c:pt>
                      <c:pt idx="10">
                        <c:v>10</c:v>
                      </c:pt>
                      <c:pt idx="11">
                        <c:v>11</c:v>
                      </c:pt>
                      <c:pt idx="12">
                        <c:v>13</c:v>
                      </c:pt>
                      <c:pt idx="13">
                        <c:v>19</c:v>
                      </c:pt>
                      <c:pt idx="14">
                        <c:v>15</c:v>
                      </c:pt>
                      <c:pt idx="15">
                        <c:v>10</c:v>
                      </c:pt>
                      <c:pt idx="16">
                        <c:v>10</c:v>
                      </c:pt>
                      <c:pt idx="17">
                        <c:v>19</c:v>
                      </c:pt>
                      <c:pt idx="18">
                        <c:v>11</c:v>
                      </c:pt>
                      <c:pt idx="19">
                        <c:v>9</c:v>
                      </c:pt>
                      <c:pt idx="20">
                        <c:v>11</c:v>
                      </c:pt>
                      <c:pt idx="21">
                        <c:v>26</c:v>
                      </c:pt>
                    </c:numCache>
                  </c:numRef>
                </c:val>
                <c:smooth val="0"/>
                <c:extLst>
                  <c:ext xmlns:c16="http://schemas.microsoft.com/office/drawing/2014/chart" uri="{C3380CC4-5D6E-409C-BE32-E72D297353CC}">
                    <c16:uniqueId val="{00000002-7AC7-40BE-BC92-A2A7F2A59897}"/>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'Reduce serious violence'!$B$77</c15:sqref>
                        </c15:formulaRef>
                      </c:ext>
                    </c:extLst>
                    <c:strCache>
                      <c:ptCount val="1"/>
                      <c:pt idx="0">
                        <c:v>Knife and bladed object crime</c:v>
                      </c:pt>
                    </c:strCache>
                  </c:strRef>
                </c:tx>
                <c:spPr>
                  <a:ln w="28575" cap="rnd">
                    <a:solidFill>
                      <a:schemeClr val="accent2"/>
                    </a:solidFill>
                    <a:round/>
                  </a:ln>
                  <a:effectLst/>
                </c:spPr>
                <c:marker>
                  <c:symbol val="none"/>
                </c:marker>
                <c:dLbls>
                  <c:delete val="1"/>
                </c:dLbls>
                <c:cat>
                  <c:multiLvlStrRef>
                    <c:extLst xmlns:c15="http://schemas.microsoft.com/office/drawing/2012/chart">
                      <c:ext xmlns:c15="http://schemas.microsoft.com/office/drawing/2012/chart" uri="{02D57815-91ED-43cb-92C2-25804820EDAC}">
                        <c15:formulaRef>
                          <c15:sqref>'Reduce serious violence'!$C$74:$X$75</c15:sqref>
                        </c15:formulaRef>
                      </c:ext>
                    </c:extLst>
                    <c:multiLvlStrCache>
                      <c:ptCount val="2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lvl>
                      <c:lvl>
                        <c:pt idx="0">
                          <c:v>2018-19</c:v>
                        </c:pt>
                        <c:pt idx="4">
                          <c:v>2019-20</c:v>
                        </c:pt>
                        <c:pt idx="8">
                          <c:v>2020-21</c:v>
                        </c:pt>
                        <c:pt idx="12">
                          <c:v>2021-22</c:v>
                        </c:pt>
                        <c:pt idx="16">
                          <c:v>2022-23</c:v>
                        </c:pt>
                        <c:pt idx="20">
                          <c:v>2023-24</c:v>
                        </c:pt>
                      </c:lvl>
                    </c:multiLvlStrCache>
                  </c:multiLvlStrRef>
                </c:cat>
                <c:val>
                  <c:numRef>
                    <c:extLst xmlns:c15="http://schemas.microsoft.com/office/drawing/2012/chart">
                      <c:ext xmlns:c15="http://schemas.microsoft.com/office/drawing/2012/chart" uri="{02D57815-91ED-43cb-92C2-25804820EDAC}">
                        <c15:formulaRef>
                          <c15:sqref>'Reduce serious violence'!$C$77:$X$77</c15:sqref>
                        </c15:formulaRef>
                      </c:ext>
                    </c:extLst>
                    <c:numCache>
                      <c:formatCode>0</c:formatCode>
                      <c:ptCount val="22"/>
                      <c:pt idx="0">
                        <c:v>102</c:v>
                      </c:pt>
                      <c:pt idx="1">
                        <c:v>77</c:v>
                      </c:pt>
                      <c:pt idx="2">
                        <c:v>78</c:v>
                      </c:pt>
                      <c:pt idx="3">
                        <c:v>103</c:v>
                      </c:pt>
                      <c:pt idx="4">
                        <c:v>123</c:v>
                      </c:pt>
                      <c:pt idx="5">
                        <c:v>165</c:v>
                      </c:pt>
                      <c:pt idx="6">
                        <c:v>158</c:v>
                      </c:pt>
                      <c:pt idx="7">
                        <c:v>119</c:v>
                      </c:pt>
                      <c:pt idx="8">
                        <c:v>149</c:v>
                      </c:pt>
                      <c:pt idx="9">
                        <c:v>143</c:v>
                      </c:pt>
                      <c:pt idx="10">
                        <c:v>155</c:v>
                      </c:pt>
                      <c:pt idx="11">
                        <c:v>151</c:v>
                      </c:pt>
                      <c:pt idx="12">
                        <c:v>143</c:v>
                      </c:pt>
                      <c:pt idx="13">
                        <c:v>128</c:v>
                      </c:pt>
                      <c:pt idx="14">
                        <c:v>126</c:v>
                      </c:pt>
                      <c:pt idx="15">
                        <c:v>165</c:v>
                      </c:pt>
                      <c:pt idx="16">
                        <c:v>155</c:v>
                      </c:pt>
                      <c:pt idx="17">
                        <c:v>171</c:v>
                      </c:pt>
                      <c:pt idx="18">
                        <c:v>181</c:v>
                      </c:pt>
                      <c:pt idx="19">
                        <c:v>189</c:v>
                      </c:pt>
                      <c:pt idx="20">
                        <c:v>174</c:v>
                      </c:pt>
                      <c:pt idx="21">
                        <c:v>183</c:v>
                      </c:pt>
                    </c:numCache>
                  </c:numRef>
                </c:val>
                <c:smooth val="0"/>
                <c:extLst xmlns:c15="http://schemas.microsoft.com/office/drawing/2012/chart">
                  <c:ext xmlns:c16="http://schemas.microsoft.com/office/drawing/2014/chart" uri="{C3380CC4-5D6E-409C-BE32-E72D297353CC}">
                    <c16:uniqueId val="{00000003-7AC7-40BE-BC92-A2A7F2A59897}"/>
                  </c:ext>
                </c:extLst>
              </c15:ser>
            </c15:filteredLineSeries>
          </c:ext>
        </c:extLst>
      </c:lineChart>
      <c:catAx>
        <c:axId val="759172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759173032"/>
        <c:crosses val="autoZero"/>
        <c:auto val="1"/>
        <c:lblAlgn val="ctr"/>
        <c:lblOffset val="100"/>
        <c:noMultiLvlLbl val="0"/>
      </c:catAx>
      <c:valAx>
        <c:axId val="759173032"/>
        <c:scaling>
          <c:orientation val="minMax"/>
        </c:scaling>
        <c:delete val="0"/>
        <c:axPos val="l"/>
        <c:numFmt formatCode="#,##0.0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759172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rgbClr val="334A7A"/>
                </a:solidFill>
                <a:latin typeface="Abadi" panose="020B0604020104020204" pitchFamily="34" charset="0"/>
                <a:ea typeface="+mn-ea"/>
                <a:cs typeface="+mn-cs"/>
              </a:defRPr>
            </a:pPr>
            <a:r>
              <a:rPr lang="en-US" sz="1050" b="0" baseline="0">
                <a:latin typeface="Aharoni" panose="02010803020104030203" pitchFamily="2" charset="-79"/>
                <a:cs typeface="Aharoni" panose="02010803020104030203" pitchFamily="2" charset="-79"/>
              </a:rPr>
              <a:t>Serious Violence Crime rate Per 1k Population</a:t>
            </a:r>
            <a:endParaRPr lang="en-US" sz="1050" b="0">
              <a:latin typeface="Aharoni" panose="02010803020104030203" pitchFamily="2" charset="-79"/>
              <a:cs typeface="Aharoni" panose="02010803020104030203" pitchFamily="2" charset="-79"/>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rgbClr val="334A7A"/>
              </a:solidFill>
              <a:latin typeface="Abadi" panose="020B0604020104020204" pitchFamily="34" charset="0"/>
              <a:ea typeface="+mn-ea"/>
              <a:cs typeface="+mn-cs"/>
            </a:defRPr>
          </a:pPr>
          <a:endParaRPr lang="en-US"/>
        </a:p>
      </c:txPr>
    </c:title>
    <c:autoTitleDeleted val="0"/>
    <c:plotArea>
      <c:layout/>
      <c:lineChart>
        <c:grouping val="standard"/>
        <c:varyColors val="0"/>
        <c:ser>
          <c:idx val="0"/>
          <c:order val="0"/>
          <c:tx>
            <c:strRef>
              <c:f>'Reduce serious violence'!$B$49</c:f>
              <c:strCache>
                <c:ptCount val="1"/>
                <c:pt idx="0">
                  <c:v>Serious Violence per 1k pop.</c:v>
                </c:pt>
              </c:strCache>
            </c:strRef>
          </c:tx>
          <c:spPr>
            <a:ln w="22225" cap="rnd">
              <a:solidFill>
                <a:srgbClr val="F29BA4"/>
              </a:solidFill>
              <a:round/>
            </a:ln>
            <a:effectLst/>
          </c:spPr>
          <c:marker>
            <c:symbol val="none"/>
          </c:marker>
          <c:cat>
            <c:multiLvlStrRef>
              <c:f>'Reduce serious violence'!$C$37:$X$38</c:f>
              <c:multiLvlStrCache>
                <c:ptCount val="2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lvl>
                <c:lvl>
                  <c:pt idx="0">
                    <c:v>2018-19</c:v>
                  </c:pt>
                  <c:pt idx="4">
                    <c:v>2019-20</c:v>
                  </c:pt>
                  <c:pt idx="8">
                    <c:v>2020-21</c:v>
                  </c:pt>
                  <c:pt idx="12">
                    <c:v>2021-22</c:v>
                  </c:pt>
                  <c:pt idx="16">
                    <c:v>2022-23</c:v>
                  </c:pt>
                  <c:pt idx="20">
                    <c:v>2023-24</c:v>
                  </c:pt>
                </c:lvl>
              </c:multiLvlStrCache>
            </c:multiLvlStrRef>
          </c:cat>
          <c:val>
            <c:numRef>
              <c:f>'Reduce serious violence'!$C$49:$X$49</c:f>
              <c:numCache>
                <c:formatCode>0.00</c:formatCode>
                <c:ptCount val="22"/>
                <c:pt idx="0">
                  <c:v>0.35389617570945126</c:v>
                </c:pt>
                <c:pt idx="1">
                  <c:v>0.33007624080593051</c:v>
                </c:pt>
                <c:pt idx="2">
                  <c:v>0.29434633845064934</c:v>
                </c:pt>
                <c:pt idx="3">
                  <c:v>0.31646484943249004</c:v>
                </c:pt>
                <c:pt idx="4">
                  <c:v>0.34166349528521289</c:v>
                </c:pt>
                <c:pt idx="5">
                  <c:v>0.37210875724132098</c:v>
                </c:pt>
                <c:pt idx="6">
                  <c:v>0.3501205124952429</c:v>
                </c:pt>
                <c:pt idx="7">
                  <c:v>0.35519472282126091</c:v>
                </c:pt>
                <c:pt idx="8">
                  <c:v>0.26591984704559685</c:v>
                </c:pt>
                <c:pt idx="9">
                  <c:v>0.34165651234339345</c:v>
                </c:pt>
                <c:pt idx="10">
                  <c:v>0.22384392188015428</c:v>
                </c:pt>
                <c:pt idx="11">
                  <c:v>0.26928592105883226</c:v>
                </c:pt>
                <c:pt idx="12">
                  <c:v>0.28084534448690557</c:v>
                </c:pt>
                <c:pt idx="13">
                  <c:v>0.302577424715059</c:v>
                </c:pt>
                <c:pt idx="14">
                  <c:v>0.31093591711050261</c:v>
                </c:pt>
                <c:pt idx="15">
                  <c:v>0.32263780646412371</c:v>
                </c:pt>
                <c:pt idx="16">
                  <c:v>0.36035852273403335</c:v>
                </c:pt>
                <c:pt idx="17">
                  <c:v>0.41985167507219923</c:v>
                </c:pt>
                <c:pt idx="18">
                  <c:v>0.34336047920884305</c:v>
                </c:pt>
                <c:pt idx="19">
                  <c:v>0.30596478345342454</c:v>
                </c:pt>
                <c:pt idx="20">
                  <c:v>0.32126302262609574</c:v>
                </c:pt>
                <c:pt idx="21">
                  <c:v>0.40455343589952791</c:v>
                </c:pt>
              </c:numCache>
            </c:numRef>
          </c:val>
          <c:smooth val="0"/>
          <c:extLst>
            <c:ext xmlns:c16="http://schemas.microsoft.com/office/drawing/2014/chart" uri="{C3380CC4-5D6E-409C-BE32-E72D297353CC}">
              <c16:uniqueId val="{00000000-EAB7-4438-AB77-DC0112B568F2}"/>
            </c:ext>
          </c:extLst>
        </c:ser>
        <c:dLbls>
          <c:showLegendKey val="0"/>
          <c:showVal val="0"/>
          <c:showCatName val="0"/>
          <c:showSerName val="0"/>
          <c:showPercent val="0"/>
          <c:showBubbleSize val="0"/>
        </c:dLbls>
        <c:smooth val="0"/>
        <c:axId val="580033816"/>
        <c:axId val="580038736"/>
      </c:lineChart>
      <c:catAx>
        <c:axId val="58003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580038736"/>
        <c:crosses val="autoZero"/>
        <c:auto val="1"/>
        <c:lblAlgn val="ctr"/>
        <c:lblOffset val="100"/>
        <c:noMultiLvlLbl val="0"/>
      </c:catAx>
      <c:valAx>
        <c:axId val="58003873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580033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solidFill>
            <a:srgbClr val="334A7A"/>
          </a:solidFill>
          <a:latin typeface="Abadi Extra Light" panose="020B0204020104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r>
              <a:rPr lang="en-US" sz="900">
                <a:solidFill>
                  <a:srgbClr val="334A7A"/>
                </a:solidFill>
                <a:latin typeface="Aharoni" panose="02010803020104030203" pitchFamily="2" charset="-79"/>
                <a:cs typeface="Aharoni" panose="02010803020104030203" pitchFamily="2" charset="-79"/>
              </a:rPr>
              <a:t>Supply of drug Crime</a:t>
            </a:r>
            <a:r>
              <a:rPr lang="en-US" sz="900" baseline="0">
                <a:solidFill>
                  <a:srgbClr val="334A7A"/>
                </a:solidFill>
                <a:latin typeface="Aharoni" panose="02010803020104030203" pitchFamily="2" charset="-79"/>
                <a:cs typeface="Aharoni" panose="02010803020104030203" pitchFamily="2" charset="-79"/>
              </a:rPr>
              <a:t> rate</a:t>
            </a:r>
            <a:r>
              <a:rPr lang="en-US" sz="900">
                <a:solidFill>
                  <a:srgbClr val="334A7A"/>
                </a:solidFill>
                <a:latin typeface="Aharoni" panose="02010803020104030203" pitchFamily="2" charset="-79"/>
                <a:cs typeface="Aharoni" panose="02010803020104030203" pitchFamily="2" charset="-79"/>
              </a:rPr>
              <a:t> per 1k population</a:t>
            </a:r>
            <a:r>
              <a:rPr lang="en-US" sz="900" baseline="0">
                <a:solidFill>
                  <a:srgbClr val="334A7A"/>
                </a:solidFill>
                <a:latin typeface="Aharoni" panose="02010803020104030203" pitchFamily="2" charset="-79"/>
                <a:cs typeface="Aharoni" panose="02010803020104030203" pitchFamily="2" charset="-79"/>
              </a:rPr>
              <a:t> in Gwent</a:t>
            </a:r>
            <a:endParaRPr lang="en-US" sz="900">
              <a:solidFill>
                <a:srgbClr val="334A7A"/>
              </a:solidFill>
              <a:latin typeface="Aharoni" panose="02010803020104030203" pitchFamily="2" charset="-79"/>
              <a:cs typeface="Aharoni" panose="02010803020104030203" pitchFamily="2" charset="-79"/>
            </a:endParaRPr>
          </a:p>
        </c:rich>
      </c:tx>
      <c:overlay val="0"/>
      <c:spPr>
        <a:noFill/>
        <a:ln>
          <a:noFill/>
        </a:ln>
        <a:effectLst/>
      </c:spPr>
      <c:txPr>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0"/>
          <c:order val="0"/>
          <c:tx>
            <c:strRef>
              <c:f>'Disrupt drug sup &amp; countlines'!$B$7</c:f>
              <c:strCache>
                <c:ptCount val="1"/>
                <c:pt idx="0">
                  <c:v>Gwent Police</c:v>
                </c:pt>
              </c:strCache>
            </c:strRef>
          </c:tx>
          <c:spPr>
            <a:ln w="22225" cap="rnd">
              <a:solidFill>
                <a:srgbClr val="F29BA4"/>
              </a:solidFill>
              <a:round/>
            </a:ln>
            <a:effectLst/>
          </c:spPr>
          <c:marker>
            <c:symbol val="none"/>
          </c:marker>
          <c:cat>
            <c:multiLvlStrRef>
              <c:f>'Disrupt drug sup &amp; countlines'!$C$4:$Z$5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extLst/>
            </c:multiLvlStrRef>
          </c:cat>
          <c:val>
            <c:numRef>
              <c:f>'Disrupt drug sup &amp; countlines'!$C$7:$X$7</c:f>
              <c:numCache>
                <c:formatCode>#,##0.000</c:formatCode>
                <c:ptCount val="22"/>
                <c:pt idx="0">
                  <c:v>0.14972530510784474</c:v>
                </c:pt>
                <c:pt idx="1">
                  <c:v>0.15823242471624502</c:v>
                </c:pt>
                <c:pt idx="2">
                  <c:v>0.13951676157776444</c:v>
                </c:pt>
                <c:pt idx="3">
                  <c:v>0.15823242471624502</c:v>
                </c:pt>
                <c:pt idx="4">
                  <c:v>0.23003086811281662</c:v>
                </c:pt>
                <c:pt idx="5">
                  <c:v>0.1573005201065584</c:v>
                </c:pt>
                <c:pt idx="6">
                  <c:v>0.14376929257051038</c:v>
                </c:pt>
                <c:pt idx="7">
                  <c:v>0.13023806503446234</c:v>
                </c:pt>
                <c:pt idx="8">
                  <c:v>0.28948236513824466</c:v>
                </c:pt>
                <c:pt idx="9">
                  <c:v>0.13800903454265154</c:v>
                </c:pt>
                <c:pt idx="10">
                  <c:v>0.15147333059559315</c:v>
                </c:pt>
                <c:pt idx="11">
                  <c:v>0.16493762664853476</c:v>
                </c:pt>
                <c:pt idx="12">
                  <c:v>0.13540757680618662</c:v>
                </c:pt>
                <c:pt idx="13">
                  <c:v>0.15212456159707385</c:v>
                </c:pt>
                <c:pt idx="14">
                  <c:v>0.14543776768071895</c:v>
                </c:pt>
                <c:pt idx="15">
                  <c:v>0.15881135551342876</c:v>
                </c:pt>
                <c:pt idx="16">
                  <c:v>0.16828063089938347</c:v>
                </c:pt>
                <c:pt idx="17">
                  <c:v>0.15978160913678835</c:v>
                </c:pt>
                <c:pt idx="18">
                  <c:v>0.20057691359724494</c:v>
                </c:pt>
                <c:pt idx="19">
                  <c:v>0.19717730489220689</c:v>
                </c:pt>
                <c:pt idx="20">
                  <c:v>0.22267437017999228</c:v>
                </c:pt>
                <c:pt idx="21">
                  <c:v>0.27876791381312011</c:v>
                </c:pt>
              </c:numCache>
              <c:extLst/>
            </c:numRef>
          </c:val>
          <c:smooth val="0"/>
          <c:extLst>
            <c:ext xmlns:c16="http://schemas.microsoft.com/office/drawing/2014/chart" uri="{C3380CC4-5D6E-409C-BE32-E72D297353CC}">
              <c16:uniqueId val="{00000000-9CFF-411C-A27C-75151117A7CC}"/>
            </c:ext>
          </c:extLst>
        </c:ser>
        <c:dLbls>
          <c:showLegendKey val="0"/>
          <c:showVal val="0"/>
          <c:showCatName val="0"/>
          <c:showSerName val="0"/>
          <c:showPercent val="0"/>
          <c:showBubbleSize val="0"/>
        </c:dLbls>
        <c:smooth val="0"/>
        <c:axId val="396827568"/>
        <c:axId val="396817400"/>
        <c:extLst/>
      </c:lineChart>
      <c:catAx>
        <c:axId val="39682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396817400"/>
        <c:crosses val="autoZero"/>
        <c:auto val="1"/>
        <c:lblAlgn val="ctr"/>
        <c:lblOffset val="100"/>
        <c:noMultiLvlLbl val="0"/>
      </c:catAx>
      <c:valAx>
        <c:axId val="396817400"/>
        <c:scaling>
          <c:orientation val="minMax"/>
        </c:scaling>
        <c:delete val="0"/>
        <c:axPos val="l"/>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396827568"/>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latin typeface="Abadi Extra Light" panose="020B0204020104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chemeClr val="tx2"/>
                </a:solidFill>
                <a:latin typeface="Aharoni" panose="02010803020104030203" pitchFamily="2" charset="-79"/>
                <a:ea typeface="+mn-ea"/>
                <a:cs typeface="Aharoni" panose="02010803020104030203" pitchFamily="2" charset="-79"/>
              </a:defRPr>
            </a:pPr>
            <a:r>
              <a:rPr lang="en-US" sz="900">
                <a:solidFill>
                  <a:schemeClr val="tx2"/>
                </a:solidFill>
                <a:latin typeface="Aharoni" panose="02010803020104030203" pitchFamily="2" charset="-79"/>
                <a:cs typeface="Aharoni" panose="02010803020104030203" pitchFamily="2" charset="-79"/>
              </a:rPr>
              <a:t>Neighbourhood</a:t>
            </a:r>
            <a:r>
              <a:rPr lang="en-US" sz="900" baseline="0">
                <a:solidFill>
                  <a:schemeClr val="tx2"/>
                </a:solidFill>
                <a:latin typeface="Aharoni" panose="02010803020104030203" pitchFamily="2" charset="-79"/>
                <a:cs typeface="Aharoni" panose="02010803020104030203" pitchFamily="2" charset="-79"/>
              </a:rPr>
              <a:t> </a:t>
            </a:r>
            <a:r>
              <a:rPr lang="en-US" sz="900">
                <a:solidFill>
                  <a:schemeClr val="tx2"/>
                </a:solidFill>
                <a:latin typeface="Aharoni" panose="02010803020104030203" pitchFamily="2" charset="-79"/>
                <a:cs typeface="Aharoni" panose="02010803020104030203" pitchFamily="2" charset="-79"/>
              </a:rPr>
              <a:t>Crime rate per 1k population in Gwent</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2"/>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5"/>
          <c:order val="5"/>
          <c:tx>
            <c:strRef>
              <c:f>'Reduce Neighbourhood crime'!$B$11</c:f>
              <c:strCache>
                <c:ptCount val="1"/>
                <c:pt idx="0">
                  <c:v>Gwent Police</c:v>
                </c:pt>
              </c:strCache>
            </c:strRef>
          </c:tx>
          <c:spPr>
            <a:ln w="22225" cap="rnd">
              <a:solidFill>
                <a:srgbClr val="F29BA4"/>
              </a:solidFill>
              <a:round/>
            </a:ln>
            <a:effectLst/>
          </c:spPr>
          <c:marker>
            <c:symbol val="none"/>
          </c:marker>
          <c:cat>
            <c:multiLvlStrRef>
              <c:f>'Reduce Neighbourhood crime'!$G$4:$Z$5</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extLst/>
            </c:multiLvlStrRef>
          </c:cat>
          <c:val>
            <c:numRef>
              <c:f>'Reduce Neighbourhood crime'!$G$11:$X$11</c:f>
              <c:numCache>
                <c:formatCode>0.000</c:formatCode>
                <c:ptCount val="18"/>
                <c:pt idx="0">
                  <c:v>2.4982028838428687</c:v>
                </c:pt>
                <c:pt idx="1">
                  <c:v>2.6216753351093072</c:v>
                </c:pt>
                <c:pt idx="2">
                  <c:v>2.6098355110152647</c:v>
                </c:pt>
                <c:pt idx="3">
                  <c:v>2.2918516639181359</c:v>
                </c:pt>
                <c:pt idx="4">
                  <c:v>1.8143138931338822</c:v>
                </c:pt>
                <c:pt idx="5">
                  <c:v>1.8530237442860895</c:v>
                </c:pt>
                <c:pt idx="6">
                  <c:v>1.731845079809615</c:v>
                </c:pt>
                <c:pt idx="7">
                  <c:v>1.6325458964191704</c:v>
                </c:pt>
                <c:pt idx="8">
                  <c:v>1.5697248718643115</c:v>
                </c:pt>
                <c:pt idx="9">
                  <c:v>1.711819242586853</c:v>
                </c:pt>
                <c:pt idx="10">
                  <c:v>1.8238230406857976</c:v>
                </c:pt>
                <c:pt idx="11">
                  <c:v>1.7920607695831119</c:v>
                </c:pt>
                <c:pt idx="12">
                  <c:v>1.8595859616558132</c:v>
                </c:pt>
                <c:pt idx="13">
                  <c:v>1.8816834182385607</c:v>
                </c:pt>
                <c:pt idx="14">
                  <c:v>1.7949933962600904</c:v>
                </c:pt>
                <c:pt idx="15">
                  <c:v>1.6913053307564301</c:v>
                </c:pt>
                <c:pt idx="16">
                  <c:v>1.9122798965839032</c:v>
                </c:pt>
                <c:pt idx="17">
                  <c:v>1.963274027159474</c:v>
                </c:pt>
              </c:numCache>
              <c:extLst/>
            </c:numRef>
          </c:val>
          <c:smooth val="0"/>
          <c:extLst xmlns:c15="http://schemas.microsoft.com/office/drawing/2012/chart">
            <c:ext xmlns:c16="http://schemas.microsoft.com/office/drawing/2014/chart" uri="{C3380CC4-5D6E-409C-BE32-E72D297353CC}">
              <c16:uniqueId val="{00000000-0D53-4C61-A856-30C54B775E3F}"/>
            </c:ext>
          </c:extLst>
        </c:ser>
        <c:ser>
          <c:idx val="6"/>
          <c:order val="6"/>
          <c:tx>
            <c:strRef>
              <c:f>'Reduce Neighbourhood crime'!$B$12</c:f>
              <c:strCache>
                <c:ptCount val="1"/>
                <c:pt idx="0">
                  <c:v>National</c:v>
                </c:pt>
              </c:strCache>
            </c:strRef>
          </c:tx>
          <c:spPr>
            <a:ln w="28575" cap="rnd">
              <a:solidFill>
                <a:schemeClr val="accent1">
                  <a:lumMod val="60000"/>
                </a:schemeClr>
              </a:solidFill>
              <a:round/>
            </a:ln>
            <a:effectLst/>
          </c:spPr>
          <c:marker>
            <c:symbol val="none"/>
          </c:marker>
          <c:cat>
            <c:multiLvlStrRef>
              <c:f>'Reduce Neighbourhood crime'!$G$4:$Z$5</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extLst/>
            </c:multiLvlStrRef>
          </c:cat>
          <c:val>
            <c:numRef>
              <c:f>'Reduce Neighbourhood crime'!$G$12:$X$12</c:f>
              <c:extLst/>
            </c:numRef>
          </c:val>
          <c:smooth val="0"/>
          <c:extLst>
            <c:ext xmlns:c16="http://schemas.microsoft.com/office/drawing/2014/chart" uri="{C3380CC4-5D6E-409C-BE32-E72D297353CC}">
              <c16:uniqueId val="{00000001-0D53-4C61-A856-30C54B775E3F}"/>
            </c:ext>
          </c:extLst>
        </c:ser>
        <c:ser>
          <c:idx val="7"/>
          <c:order val="7"/>
          <c:tx>
            <c:strRef>
              <c:f>'Reduce Neighbourhood crime'!$B$13</c:f>
              <c:strCache>
                <c:ptCount val="1"/>
                <c:pt idx="0">
                  <c:v>Most Similar Group</c:v>
                </c:pt>
              </c:strCache>
            </c:strRef>
          </c:tx>
          <c:spPr>
            <a:ln w="28575" cap="rnd">
              <a:solidFill>
                <a:schemeClr val="accent2">
                  <a:lumMod val="60000"/>
                </a:schemeClr>
              </a:solidFill>
              <a:round/>
            </a:ln>
            <a:effectLst/>
          </c:spPr>
          <c:marker>
            <c:symbol val="none"/>
          </c:marker>
          <c:cat>
            <c:multiLvlStrRef>
              <c:f>'Reduce Neighbourhood crime'!$G$4:$Z$5</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extLst/>
            </c:multiLvlStrRef>
          </c:cat>
          <c:val>
            <c:numRef>
              <c:f>'Reduce Neighbourhood crime'!$G$13:$X$13</c:f>
              <c:extLst/>
            </c:numRef>
          </c:val>
          <c:smooth val="0"/>
          <c:extLst>
            <c:ext xmlns:c16="http://schemas.microsoft.com/office/drawing/2014/chart" uri="{C3380CC4-5D6E-409C-BE32-E72D297353CC}">
              <c16:uniqueId val="{00000002-0D53-4C61-A856-30C54B775E3F}"/>
            </c:ext>
          </c:extLst>
        </c:ser>
        <c:dLbls>
          <c:showLegendKey val="0"/>
          <c:showVal val="0"/>
          <c:showCatName val="0"/>
          <c:showSerName val="0"/>
          <c:showPercent val="0"/>
          <c:showBubbleSize val="0"/>
        </c:dLbls>
        <c:smooth val="0"/>
        <c:axId val="885965944"/>
        <c:axId val="885975784"/>
        <c:extLst>
          <c:ext xmlns:c15="http://schemas.microsoft.com/office/drawing/2012/chart" uri="{02D57815-91ED-43cb-92C2-25804820EDAC}">
            <c15:filteredLineSeries>
              <c15:ser>
                <c:idx val="0"/>
                <c:order val="0"/>
                <c:tx>
                  <c:strRef>
                    <c:extLst>
                      <c:ext uri="{02D57815-91ED-43cb-92C2-25804820EDAC}">
                        <c15:formulaRef>
                          <c15:sqref>'Reduce Neighbourhood crime'!$B$6</c15:sqref>
                        </c15:formulaRef>
                      </c:ext>
                    </c:extLst>
                    <c:strCache>
                      <c:ptCount val="1"/>
                      <c:pt idx="0">
                        <c:v>Vehicle offences ex interference</c:v>
                      </c:pt>
                    </c:strCache>
                  </c:strRef>
                </c:tx>
                <c:spPr>
                  <a:ln w="28575" cap="rnd">
                    <a:solidFill>
                      <a:schemeClr val="accent1"/>
                    </a:solidFill>
                    <a:round/>
                  </a:ln>
                  <a:effectLst/>
                </c:spPr>
                <c:marker>
                  <c:symbol val="none"/>
                </c:marker>
                <c:cat>
                  <c:multiLvlStrRef>
                    <c:extLst>
                      <c:ext uri="{02D57815-91ED-43cb-92C2-25804820EDAC}">
                        <c15:formulaRef>
                          <c15:sqref>'Reduce Neighbourhood crime'!$G$4:$Z$5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multiLvlStrRef>
                </c:cat>
                <c:val>
                  <c:numRef>
                    <c:extLst>
                      <c:ext uri="{02D57815-91ED-43cb-92C2-25804820EDAC}">
                        <c15:formulaRef>
                          <c15:sqref>'Reduce Neighbourhood crime'!$G$6:$X$6</c15:sqref>
                        </c15:formulaRef>
                      </c:ext>
                    </c:extLst>
                    <c:numCache>
                      <c:formatCode>0</c:formatCode>
                      <c:ptCount val="18"/>
                      <c:pt idx="0">
                        <c:v>662</c:v>
                      </c:pt>
                      <c:pt idx="1">
                        <c:v>808</c:v>
                      </c:pt>
                      <c:pt idx="2">
                        <c:v>737</c:v>
                      </c:pt>
                      <c:pt idx="3">
                        <c:v>669</c:v>
                      </c:pt>
                      <c:pt idx="4" formatCode="#,##0">
                        <c:v>485</c:v>
                      </c:pt>
                      <c:pt idx="5" formatCode="General">
                        <c:v>483</c:v>
                      </c:pt>
                      <c:pt idx="6" formatCode="General">
                        <c:v>472</c:v>
                      </c:pt>
                      <c:pt idx="7" formatCode="General">
                        <c:v>420</c:v>
                      </c:pt>
                      <c:pt idx="8" formatCode="#,##0">
                        <c:v>454</c:v>
                      </c:pt>
                      <c:pt idx="9" formatCode="General">
                        <c:v>497</c:v>
                      </c:pt>
                      <c:pt idx="10" formatCode="General">
                        <c:v>500</c:v>
                      </c:pt>
                      <c:pt idx="11" formatCode="General">
                        <c:v>515</c:v>
                      </c:pt>
                      <c:pt idx="12" formatCode="#,##0">
                        <c:v>533</c:v>
                      </c:pt>
                      <c:pt idx="13" formatCode="General">
                        <c:v>505</c:v>
                      </c:pt>
                      <c:pt idx="14" formatCode="General">
                        <c:v>550</c:v>
                      </c:pt>
                      <c:pt idx="15" formatCode="General">
                        <c:v>495</c:v>
                      </c:pt>
                      <c:pt idx="16" formatCode="#,##0">
                        <c:v>596</c:v>
                      </c:pt>
                      <c:pt idx="17" formatCode="General">
                        <c:v>688</c:v>
                      </c:pt>
                    </c:numCache>
                  </c:numRef>
                </c:val>
                <c:smooth val="0"/>
                <c:extLst>
                  <c:ext xmlns:c16="http://schemas.microsoft.com/office/drawing/2014/chart" uri="{C3380CC4-5D6E-409C-BE32-E72D297353CC}">
                    <c16:uniqueId val="{00000003-0D53-4C61-A856-30C54B775E3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'Reduce Neighbourhood crime'!$B$7</c15:sqref>
                        </c15:formulaRef>
                      </c:ext>
                    </c:extLst>
                    <c:strCache>
                      <c:ptCount val="1"/>
                      <c:pt idx="0">
                        <c:v>Burglary Residential</c:v>
                      </c:pt>
                    </c:strCache>
                  </c:strRef>
                </c:tx>
                <c:spPr>
                  <a:ln w="28575" cap="rnd">
                    <a:solidFill>
                      <a:schemeClr val="accent2"/>
                    </a:solidFill>
                    <a:round/>
                  </a:ln>
                  <a:effectLst/>
                </c:spPr>
                <c:marker>
                  <c:symbol val="none"/>
                </c:marker>
                <c:cat>
                  <c:multiLvlStrRef>
                    <c:extLst xmlns:c15="http://schemas.microsoft.com/office/drawing/2012/chart">
                      <c:ext xmlns:c15="http://schemas.microsoft.com/office/drawing/2012/chart" uri="{02D57815-91ED-43cb-92C2-25804820EDAC}">
                        <c15:formulaRef>
                          <c15:sqref>'Reduce Neighbourhood crime'!$G$4:$Z$5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multiLvlStrRef>
                </c:cat>
                <c:val>
                  <c:numRef>
                    <c:extLst xmlns:c15="http://schemas.microsoft.com/office/drawing/2012/chart">
                      <c:ext xmlns:c15="http://schemas.microsoft.com/office/drawing/2012/chart" uri="{02D57815-91ED-43cb-92C2-25804820EDAC}">
                        <c15:formulaRef>
                          <c15:sqref>'Reduce Neighbourhood crime'!$G$7:$X$7</c15:sqref>
                        </c15:formulaRef>
                      </c:ext>
                    </c:extLst>
                    <c:numCache>
                      <c:formatCode>0</c:formatCode>
                      <c:ptCount val="18"/>
                      <c:pt idx="0">
                        <c:v>668</c:v>
                      </c:pt>
                      <c:pt idx="1">
                        <c:v>604</c:v>
                      </c:pt>
                      <c:pt idx="2">
                        <c:v>655</c:v>
                      </c:pt>
                      <c:pt idx="3">
                        <c:v>570</c:v>
                      </c:pt>
                      <c:pt idx="4" formatCode="#,##0">
                        <c:v>492</c:v>
                      </c:pt>
                      <c:pt idx="5" formatCode="General">
                        <c:v>510</c:v>
                      </c:pt>
                      <c:pt idx="6" formatCode="General">
                        <c:v>473</c:v>
                      </c:pt>
                      <c:pt idx="7" formatCode="General">
                        <c:v>477</c:v>
                      </c:pt>
                      <c:pt idx="8" formatCode="#,##0">
                        <c:v>378</c:v>
                      </c:pt>
                      <c:pt idx="9" formatCode="General">
                        <c:v>436</c:v>
                      </c:pt>
                      <c:pt idx="10" formatCode="General">
                        <c:v>484</c:v>
                      </c:pt>
                      <c:pt idx="11" formatCode="General">
                        <c:v>466</c:v>
                      </c:pt>
                      <c:pt idx="12" formatCode="#,##0">
                        <c:v>442</c:v>
                      </c:pt>
                      <c:pt idx="13" formatCode="General">
                        <c:v>466</c:v>
                      </c:pt>
                      <c:pt idx="14" formatCode="General">
                        <c:v>374</c:v>
                      </c:pt>
                      <c:pt idx="15" formatCode="General">
                        <c:v>374</c:v>
                      </c:pt>
                      <c:pt idx="16" formatCode="#,##0">
                        <c:v>401</c:v>
                      </c:pt>
                      <c:pt idx="17" formatCode="General">
                        <c:v>340</c:v>
                      </c:pt>
                    </c:numCache>
                  </c:numRef>
                </c:val>
                <c:smooth val="0"/>
                <c:extLst xmlns:c15="http://schemas.microsoft.com/office/drawing/2012/chart">
                  <c:ext xmlns:c16="http://schemas.microsoft.com/office/drawing/2014/chart" uri="{C3380CC4-5D6E-409C-BE32-E72D297353CC}">
                    <c16:uniqueId val="{00000004-0D53-4C61-A856-30C54B775E3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'Reduce Neighbourhood crime'!$B$8</c15:sqref>
                        </c15:formulaRef>
                      </c:ext>
                    </c:extLst>
                    <c:strCache>
                      <c:ptCount val="1"/>
                      <c:pt idx="0">
                        <c:v>Theft from the person</c:v>
                      </c:pt>
                    </c:strCache>
                  </c:strRef>
                </c:tx>
                <c:spPr>
                  <a:ln w="28575" cap="rnd">
                    <a:solidFill>
                      <a:schemeClr val="accent3"/>
                    </a:solidFill>
                    <a:round/>
                  </a:ln>
                  <a:effectLst/>
                </c:spPr>
                <c:marker>
                  <c:symbol val="none"/>
                </c:marker>
                <c:cat>
                  <c:multiLvlStrRef>
                    <c:extLst xmlns:c15="http://schemas.microsoft.com/office/drawing/2012/chart">
                      <c:ext xmlns:c15="http://schemas.microsoft.com/office/drawing/2012/chart" uri="{02D57815-91ED-43cb-92C2-25804820EDAC}">
                        <c15:formulaRef>
                          <c15:sqref>'Reduce Neighbourhood crime'!$G$4:$Z$5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multiLvlStrRef>
                </c:cat>
                <c:val>
                  <c:numRef>
                    <c:extLst xmlns:c15="http://schemas.microsoft.com/office/drawing/2012/chart">
                      <c:ext xmlns:c15="http://schemas.microsoft.com/office/drawing/2012/chart" uri="{02D57815-91ED-43cb-92C2-25804820EDAC}">
                        <c15:formulaRef>
                          <c15:sqref>'Reduce Neighbourhood crime'!$G$8:$X$8</c15:sqref>
                        </c15:formulaRef>
                      </c:ext>
                    </c:extLst>
                    <c:numCache>
                      <c:formatCode>0</c:formatCode>
                      <c:ptCount val="18"/>
                      <c:pt idx="0">
                        <c:v>74</c:v>
                      </c:pt>
                      <c:pt idx="1">
                        <c:v>73</c:v>
                      </c:pt>
                      <c:pt idx="2">
                        <c:v>83</c:v>
                      </c:pt>
                      <c:pt idx="3">
                        <c:v>53</c:v>
                      </c:pt>
                      <c:pt idx="4" formatCode="#,##0">
                        <c:v>50</c:v>
                      </c:pt>
                      <c:pt idx="5" formatCode="General">
                        <c:v>52</c:v>
                      </c:pt>
                      <c:pt idx="6" formatCode="General">
                        <c:v>31</c:v>
                      </c:pt>
                      <c:pt idx="7" formatCode="General">
                        <c:v>22</c:v>
                      </c:pt>
                      <c:pt idx="8" formatCode="#,##0">
                        <c:v>38</c:v>
                      </c:pt>
                      <c:pt idx="9" formatCode="General">
                        <c:v>37</c:v>
                      </c:pt>
                      <c:pt idx="10" formatCode="General">
                        <c:v>50</c:v>
                      </c:pt>
                      <c:pt idx="11" formatCode="General">
                        <c:v>42</c:v>
                      </c:pt>
                      <c:pt idx="12" formatCode="#,##0">
                        <c:v>49</c:v>
                      </c:pt>
                      <c:pt idx="13" formatCode="General">
                        <c:v>52</c:v>
                      </c:pt>
                      <c:pt idx="14" formatCode="General">
                        <c:v>59</c:v>
                      </c:pt>
                      <c:pt idx="15" formatCode="General">
                        <c:v>53</c:v>
                      </c:pt>
                      <c:pt idx="16" formatCode="#,##0">
                        <c:v>65</c:v>
                      </c:pt>
                      <c:pt idx="17" formatCode="General">
                        <c:v>47</c:v>
                      </c:pt>
                    </c:numCache>
                  </c:numRef>
                </c:val>
                <c:smooth val="0"/>
                <c:extLst xmlns:c15="http://schemas.microsoft.com/office/drawing/2012/chart">
                  <c:ext xmlns:c16="http://schemas.microsoft.com/office/drawing/2014/chart" uri="{C3380CC4-5D6E-409C-BE32-E72D297353CC}">
                    <c16:uniqueId val="{00000005-0D53-4C61-A856-30C54B775E3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'Reduce Neighbourhood crime'!$B$9</c15:sqref>
                        </c15:formulaRef>
                      </c:ext>
                    </c:extLst>
                    <c:strCache>
                      <c:ptCount val="1"/>
                      <c:pt idx="0">
                        <c:v>Robbery of personal property</c:v>
                      </c:pt>
                    </c:strCache>
                  </c:strRef>
                </c:tx>
                <c:spPr>
                  <a:ln w="28575" cap="rnd">
                    <a:solidFill>
                      <a:schemeClr val="accent4"/>
                    </a:solidFill>
                    <a:round/>
                  </a:ln>
                  <a:effectLst/>
                </c:spPr>
                <c:marker>
                  <c:symbol val="none"/>
                </c:marker>
                <c:cat>
                  <c:multiLvlStrRef>
                    <c:extLst xmlns:c15="http://schemas.microsoft.com/office/drawing/2012/chart">
                      <c:ext xmlns:c15="http://schemas.microsoft.com/office/drawing/2012/chart" uri="{02D57815-91ED-43cb-92C2-25804820EDAC}">
                        <c15:formulaRef>
                          <c15:sqref>'Reduce Neighbourhood crime'!$G$4:$Z$5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multiLvlStrRef>
                </c:cat>
                <c:val>
                  <c:numRef>
                    <c:extLst xmlns:c15="http://schemas.microsoft.com/office/drawing/2012/chart">
                      <c:ext xmlns:c15="http://schemas.microsoft.com/office/drawing/2012/chart" uri="{02D57815-91ED-43cb-92C2-25804820EDAC}">
                        <c15:formulaRef>
                          <c15:sqref>'Reduce Neighbourhood crime'!$G$9:$X$9</c15:sqref>
                        </c15:formulaRef>
                      </c:ext>
                    </c:extLst>
                    <c:numCache>
                      <c:formatCode>0</c:formatCode>
                      <c:ptCount val="18"/>
                      <c:pt idx="0">
                        <c:v>73</c:v>
                      </c:pt>
                      <c:pt idx="1">
                        <c:v>65</c:v>
                      </c:pt>
                      <c:pt idx="2">
                        <c:v>68</c:v>
                      </c:pt>
                      <c:pt idx="3">
                        <c:v>63</c:v>
                      </c:pt>
                      <c:pt idx="4" formatCode="General">
                        <c:v>51</c:v>
                      </c:pt>
                      <c:pt idx="5" formatCode="General">
                        <c:v>56</c:v>
                      </c:pt>
                      <c:pt idx="6" formatCode="General">
                        <c:v>53</c:v>
                      </c:pt>
                      <c:pt idx="7" formatCode="General">
                        <c:v>51</c:v>
                      </c:pt>
                      <c:pt idx="8" formatCode="General">
                        <c:v>69</c:v>
                      </c:pt>
                      <c:pt idx="9" formatCode="General">
                        <c:v>54</c:v>
                      </c:pt>
                      <c:pt idx="10" formatCode="General">
                        <c:v>57</c:v>
                      </c:pt>
                      <c:pt idx="11" formatCode="General">
                        <c:v>49</c:v>
                      </c:pt>
                      <c:pt idx="12" formatCode="General">
                        <c:v>70</c:v>
                      </c:pt>
                      <c:pt idx="13" formatCode="General">
                        <c:v>84</c:v>
                      </c:pt>
                      <c:pt idx="14" formatCode="General">
                        <c:v>73</c:v>
                      </c:pt>
                      <c:pt idx="15" formatCode="General">
                        <c:v>73</c:v>
                      </c:pt>
                      <c:pt idx="16" formatCode="General">
                        <c:v>63</c:v>
                      </c:pt>
                      <c:pt idx="17" formatCode="General">
                        <c:v>80</c:v>
                      </c:pt>
                    </c:numCache>
                  </c:numRef>
                </c:val>
                <c:smooth val="0"/>
                <c:extLst xmlns:c15="http://schemas.microsoft.com/office/drawing/2012/chart">
                  <c:ext xmlns:c16="http://schemas.microsoft.com/office/drawing/2014/chart" uri="{C3380CC4-5D6E-409C-BE32-E72D297353CC}">
                    <c16:uniqueId val="{00000006-0D53-4C61-A856-30C54B775E3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'Reduce Neighbourhood crime'!$B$10</c15:sqref>
                        </c15:formulaRef>
                      </c:ext>
                    </c:extLst>
                    <c:strCache>
                      <c:ptCount val="1"/>
                      <c:pt idx="0">
                        <c:v>Total</c:v>
                      </c:pt>
                    </c:strCache>
                  </c:strRef>
                </c:tx>
                <c:spPr>
                  <a:ln w="15875" cap="rnd">
                    <a:solidFill>
                      <a:srgbClr val="E95161"/>
                    </a:solidFill>
                    <a:round/>
                  </a:ln>
                  <a:effectLst/>
                </c:spPr>
                <c:marker>
                  <c:symbol val="none"/>
                </c:marker>
                <c:cat>
                  <c:multiLvlStrRef>
                    <c:extLst xmlns:c15="http://schemas.microsoft.com/office/drawing/2012/chart">
                      <c:ext xmlns:c15="http://schemas.microsoft.com/office/drawing/2012/chart" uri="{02D57815-91ED-43cb-92C2-25804820EDAC}">
                        <c15:formulaRef>
                          <c15:sqref>'Reduce Neighbourhood crime'!$G$4:$Z$5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multiLvlStrRef>
                </c:cat>
                <c:val>
                  <c:numRef>
                    <c:extLst xmlns:c15="http://schemas.microsoft.com/office/drawing/2012/chart">
                      <c:ext xmlns:c15="http://schemas.microsoft.com/office/drawing/2012/chart" uri="{02D57815-91ED-43cb-92C2-25804820EDAC}">
                        <c15:formulaRef>
                          <c15:sqref>'Reduce Neighbourhood crime'!$G$10:$X$10</c15:sqref>
                        </c15:formulaRef>
                      </c:ext>
                    </c:extLst>
                    <c:numCache>
                      <c:formatCode>#,##0</c:formatCode>
                      <c:ptCount val="18"/>
                      <c:pt idx="0">
                        <c:v>1477</c:v>
                      </c:pt>
                      <c:pt idx="1">
                        <c:v>1550</c:v>
                      </c:pt>
                      <c:pt idx="2">
                        <c:v>1543</c:v>
                      </c:pt>
                      <c:pt idx="3">
                        <c:v>1355</c:v>
                      </c:pt>
                      <c:pt idx="4">
                        <c:v>1078</c:v>
                      </c:pt>
                      <c:pt idx="5">
                        <c:v>1101</c:v>
                      </c:pt>
                      <c:pt idx="6">
                        <c:v>1029</c:v>
                      </c:pt>
                      <c:pt idx="7">
                        <c:v>970</c:v>
                      </c:pt>
                      <c:pt idx="8">
                        <c:v>939</c:v>
                      </c:pt>
                      <c:pt idx="9">
                        <c:v>1024</c:v>
                      </c:pt>
                      <c:pt idx="10">
                        <c:v>1091</c:v>
                      </c:pt>
                      <c:pt idx="11">
                        <c:v>1072</c:v>
                      </c:pt>
                      <c:pt idx="12">
                        <c:v>1094</c:v>
                      </c:pt>
                      <c:pt idx="13">
                        <c:v>1107</c:v>
                      </c:pt>
                      <c:pt idx="14">
                        <c:v>1056</c:v>
                      </c:pt>
                      <c:pt idx="15">
                        <c:v>995</c:v>
                      </c:pt>
                      <c:pt idx="16">
                        <c:v>1125</c:v>
                      </c:pt>
                      <c:pt idx="17">
                        <c:v>1155</c:v>
                      </c:pt>
                    </c:numCache>
                  </c:numRef>
                </c:val>
                <c:smooth val="0"/>
                <c:extLst xmlns:c15="http://schemas.microsoft.com/office/drawing/2012/chart">
                  <c:ext xmlns:c16="http://schemas.microsoft.com/office/drawing/2014/chart" uri="{C3380CC4-5D6E-409C-BE32-E72D297353CC}">
                    <c16:uniqueId val="{00000007-0D53-4C61-A856-30C54B775E3F}"/>
                  </c:ext>
                </c:extLst>
              </c15:ser>
            </c15:filteredLineSeries>
          </c:ext>
        </c:extLst>
      </c:lineChart>
      <c:catAx>
        <c:axId val="88596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885975784"/>
        <c:crosses val="autoZero"/>
        <c:auto val="1"/>
        <c:lblAlgn val="ctr"/>
        <c:lblOffset val="100"/>
        <c:noMultiLvlLbl val="0"/>
      </c:catAx>
      <c:valAx>
        <c:axId val="885975784"/>
        <c:scaling>
          <c:orientation val="minMax"/>
        </c:scaling>
        <c:delete val="0"/>
        <c:axPos val="l"/>
        <c:numFmt formatCode="0.0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885965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r>
              <a:rPr lang="en-US" sz="900" b="0">
                <a:solidFill>
                  <a:srgbClr val="334A7A"/>
                </a:solidFill>
                <a:latin typeface="Aharoni" panose="02010803020104030203" pitchFamily="2" charset="-79"/>
                <a:cs typeface="Aharoni" panose="02010803020104030203" pitchFamily="2" charset="-79"/>
              </a:rPr>
              <a:t>Domestic Related Crime rate per 1k population in Gwent</a:t>
            </a:r>
          </a:p>
        </c:rich>
      </c:tx>
      <c:overlay val="0"/>
      <c:spPr>
        <a:noFill/>
        <a:ln>
          <a:noFill/>
        </a:ln>
        <a:effectLst/>
      </c:spPr>
      <c:txPr>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1"/>
          <c:order val="1"/>
          <c:tx>
            <c:strRef>
              <c:f>'Vic sat for Domestic abuse'!$B$7</c:f>
              <c:strCache>
                <c:ptCount val="1"/>
                <c:pt idx="0">
                  <c:v>Gwent Police</c:v>
                </c:pt>
              </c:strCache>
            </c:strRef>
          </c:tx>
          <c:spPr>
            <a:ln w="22225" cap="rnd">
              <a:solidFill>
                <a:srgbClr val="F29BA4"/>
              </a:solidFill>
              <a:round/>
            </a:ln>
            <a:effectLst/>
          </c:spPr>
          <c:marker>
            <c:symbol val="none"/>
          </c:marker>
          <c:cat>
            <c:multiLvlStrRef>
              <c:f>'Vic sat for Domestic abuse'!$C$4:$Z$5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extLst/>
            </c:multiLvlStrRef>
          </c:cat>
          <c:val>
            <c:numRef>
              <c:f>'Vic sat for Domestic abuse'!$C$7:$X$7</c:f>
              <c:numCache>
                <c:formatCode>#,##0.000</c:formatCode>
                <c:ptCount val="22"/>
                <c:pt idx="0">
                  <c:v>3.6920899100457172</c:v>
                </c:pt>
                <c:pt idx="1">
                  <c:v>3.7720568343646801</c:v>
                </c:pt>
                <c:pt idx="2">
                  <c:v>3.5559759963113127</c:v>
                </c:pt>
                <c:pt idx="3">
                  <c:v>3.5491703006245929</c:v>
                </c:pt>
                <c:pt idx="4">
                  <c:v>3.3185335532157807</c:v>
                </c:pt>
                <c:pt idx="5">
                  <c:v>3.7430758171592879</c:v>
                </c:pt>
                <c:pt idx="6">
                  <c:v>3.8428686202376423</c:v>
                </c:pt>
                <c:pt idx="7">
                  <c:v>3.8800794959617741</c:v>
                </c:pt>
                <c:pt idx="8">
                  <c:v>3.9635521505846874</c:v>
                </c:pt>
                <c:pt idx="9">
                  <c:v>3.6690206744265894</c:v>
                </c:pt>
                <c:pt idx="10">
                  <c:v>3.3694400872486385</c:v>
                </c:pt>
                <c:pt idx="11">
                  <c:v>3.6774358594596777</c:v>
                </c:pt>
                <c:pt idx="12">
                  <c:v>3.7980989444895803</c:v>
                </c:pt>
                <c:pt idx="13">
                  <c:v>3.9017442501930812</c:v>
                </c:pt>
                <c:pt idx="14">
                  <c:v>4.2561443277598903</c:v>
                </c:pt>
                <c:pt idx="15">
                  <c:v>4.0521971133110668</c:v>
                </c:pt>
                <c:pt idx="16">
                  <c:v>3.7820646843548311</c:v>
                </c:pt>
                <c:pt idx="17">
                  <c:v>4.1135265330960404</c:v>
                </c:pt>
                <c:pt idx="18">
                  <c:v>3.9843414023045947</c:v>
                </c:pt>
                <c:pt idx="19">
                  <c:v>4.0812302503981792</c:v>
                </c:pt>
                <c:pt idx="20">
                  <c:v>4.3413003163335899</c:v>
                </c:pt>
                <c:pt idx="21">
                  <c:v>3.9299476630239862</c:v>
                </c:pt>
              </c:numCache>
              <c:extLst/>
            </c:numRef>
          </c:val>
          <c:smooth val="0"/>
          <c:extLst xmlns:c15="http://schemas.microsoft.com/office/drawing/2012/chart">
            <c:ext xmlns:c16="http://schemas.microsoft.com/office/drawing/2014/chart" uri="{C3380CC4-5D6E-409C-BE32-E72D297353CC}">
              <c16:uniqueId val="{00000000-AEEF-492E-801A-B9C7D5A802B1}"/>
            </c:ext>
          </c:extLst>
        </c:ser>
        <c:ser>
          <c:idx val="2"/>
          <c:order val="2"/>
          <c:tx>
            <c:strRef>
              <c:f>'Vic sat for Domestic abuse'!$B$8</c:f>
              <c:strCache>
                <c:ptCount val="1"/>
                <c:pt idx="0">
                  <c:v>National</c:v>
                </c:pt>
              </c:strCache>
            </c:strRef>
          </c:tx>
          <c:spPr>
            <a:ln w="28575" cap="rnd">
              <a:solidFill>
                <a:schemeClr val="accent3"/>
              </a:solidFill>
              <a:round/>
            </a:ln>
            <a:effectLst/>
          </c:spPr>
          <c:marker>
            <c:symbol val="none"/>
          </c:marker>
          <c:cat>
            <c:multiLvlStrRef>
              <c:f>'Vic sat for Domestic abuse'!$C$4:$Z$5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extLst/>
            </c:multiLvlStrRef>
          </c:cat>
          <c:val>
            <c:numRef>
              <c:f>'Vic sat for Domestic abuse'!$C$8:$X$8</c:f>
              <c:extLst/>
            </c:numRef>
          </c:val>
          <c:smooth val="0"/>
          <c:extLst>
            <c:ext xmlns:c16="http://schemas.microsoft.com/office/drawing/2014/chart" uri="{C3380CC4-5D6E-409C-BE32-E72D297353CC}">
              <c16:uniqueId val="{00000001-AEEF-492E-801A-B9C7D5A802B1}"/>
            </c:ext>
          </c:extLst>
        </c:ser>
        <c:ser>
          <c:idx val="3"/>
          <c:order val="3"/>
          <c:tx>
            <c:strRef>
              <c:f>'Vic sat for Domestic abuse'!$B$9</c:f>
              <c:strCache>
                <c:ptCount val="1"/>
                <c:pt idx="0">
                  <c:v>Most Similar Group</c:v>
                </c:pt>
              </c:strCache>
            </c:strRef>
          </c:tx>
          <c:spPr>
            <a:ln w="28575" cap="rnd">
              <a:solidFill>
                <a:schemeClr val="accent4"/>
              </a:solidFill>
              <a:round/>
            </a:ln>
            <a:effectLst/>
          </c:spPr>
          <c:marker>
            <c:symbol val="none"/>
          </c:marker>
          <c:cat>
            <c:multiLvlStrRef>
              <c:f>'Vic sat for Domestic abuse'!$C$4:$Z$5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extLst/>
            </c:multiLvlStrRef>
          </c:cat>
          <c:val>
            <c:numRef>
              <c:f>'Vic sat for Domestic abuse'!$C$9:$X$9</c:f>
              <c:extLst/>
            </c:numRef>
          </c:val>
          <c:smooth val="0"/>
          <c:extLst>
            <c:ext xmlns:c16="http://schemas.microsoft.com/office/drawing/2014/chart" uri="{C3380CC4-5D6E-409C-BE32-E72D297353CC}">
              <c16:uniqueId val="{00000002-AEEF-492E-801A-B9C7D5A802B1}"/>
            </c:ext>
          </c:extLst>
        </c:ser>
        <c:dLbls>
          <c:showLegendKey val="0"/>
          <c:showVal val="0"/>
          <c:showCatName val="0"/>
          <c:showSerName val="0"/>
          <c:showPercent val="0"/>
          <c:showBubbleSize val="0"/>
        </c:dLbls>
        <c:smooth val="0"/>
        <c:axId val="830800248"/>
        <c:axId val="830798280"/>
        <c:extLst>
          <c:ext xmlns:c15="http://schemas.microsoft.com/office/drawing/2012/chart" uri="{02D57815-91ED-43cb-92C2-25804820EDAC}">
            <c15:filteredLineSeries>
              <c15:ser>
                <c:idx val="0"/>
                <c:order val="0"/>
                <c:tx>
                  <c:strRef>
                    <c:extLst>
                      <c:ext uri="{02D57815-91ED-43cb-92C2-25804820EDAC}">
                        <c15:formulaRef>
                          <c15:sqref>'Vic sat for Domestic abuse'!$B$6</c15:sqref>
                        </c15:formulaRef>
                      </c:ext>
                    </c:extLst>
                    <c:strCache>
                      <c:ptCount val="1"/>
                      <c:pt idx="0">
                        <c:v>Domestic Related Crime</c:v>
                      </c:pt>
                    </c:strCache>
                  </c:strRef>
                </c:tx>
                <c:spPr>
                  <a:ln w="15875" cap="rnd">
                    <a:solidFill>
                      <a:srgbClr val="E95161"/>
                    </a:solidFill>
                    <a:round/>
                  </a:ln>
                  <a:effectLst/>
                </c:spPr>
                <c:marker>
                  <c:symbol val="none"/>
                </c:marker>
                <c:cat>
                  <c:multiLvlStrRef>
                    <c:extLst>
                      <c:ext uri="{02D57815-91ED-43cb-92C2-25804820EDAC}">
                        <c15:formulaRef>
                          <c15:sqref>'Vic sat for Domestic abuse'!$C$4:$Z$5</c15:sqref>
                        </c15:formulaRef>
                      </c:ext>
                    </c:extLst>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multiLvlStrRef>
                </c:cat>
                <c:val>
                  <c:numRef>
                    <c:extLst>
                      <c:ext uri="{02D57815-91ED-43cb-92C2-25804820EDAC}">
                        <c15:formulaRef>
                          <c15:sqref>'Vic sat for Domestic abuse'!$C$6:$X$6</c15:sqref>
                        </c15:formulaRef>
                      </c:ext>
                    </c:extLst>
                    <c:numCache>
                      <c:formatCode>#,##0</c:formatCode>
                      <c:ptCount val="22"/>
                      <c:pt idx="0">
                        <c:v>2170</c:v>
                      </c:pt>
                      <c:pt idx="1">
                        <c:v>2217</c:v>
                      </c:pt>
                      <c:pt idx="2">
                        <c:v>2090</c:v>
                      </c:pt>
                      <c:pt idx="3">
                        <c:v>2086</c:v>
                      </c:pt>
                      <c:pt idx="4">
                        <c:v>1962</c:v>
                      </c:pt>
                      <c:pt idx="5">
                        <c:v>2213</c:v>
                      </c:pt>
                      <c:pt idx="6">
                        <c:v>2272</c:v>
                      </c:pt>
                      <c:pt idx="7">
                        <c:v>2294</c:v>
                      </c:pt>
                      <c:pt idx="8">
                        <c:v>2355</c:v>
                      </c:pt>
                      <c:pt idx="9" formatCode="General">
                        <c:v>2180</c:v>
                      </c:pt>
                      <c:pt idx="10">
                        <c:v>2002</c:v>
                      </c:pt>
                      <c:pt idx="11">
                        <c:v>2185</c:v>
                      </c:pt>
                      <c:pt idx="12">
                        <c:v>2272</c:v>
                      </c:pt>
                      <c:pt idx="13">
                        <c:v>2334</c:v>
                      </c:pt>
                      <c:pt idx="14">
                        <c:v>2546</c:v>
                      </c:pt>
                      <c:pt idx="15">
                        <c:v>2424</c:v>
                      </c:pt>
                      <c:pt idx="16">
                        <c:v>2225</c:v>
                      </c:pt>
                      <c:pt idx="17">
                        <c:v>2420</c:v>
                      </c:pt>
                      <c:pt idx="18">
                        <c:v>2344</c:v>
                      </c:pt>
                      <c:pt idx="19">
                        <c:v>2401</c:v>
                      </c:pt>
                      <c:pt idx="20">
                        <c:v>2554</c:v>
                      </c:pt>
                      <c:pt idx="21">
                        <c:v>2312</c:v>
                      </c:pt>
                    </c:numCache>
                  </c:numRef>
                </c:val>
                <c:smooth val="0"/>
                <c:extLst>
                  <c:ext xmlns:c16="http://schemas.microsoft.com/office/drawing/2014/chart" uri="{C3380CC4-5D6E-409C-BE32-E72D297353CC}">
                    <c16:uniqueId val="{00000003-AEEF-492E-801A-B9C7D5A802B1}"/>
                  </c:ext>
                </c:extLst>
              </c15:ser>
            </c15:filteredLineSeries>
          </c:ext>
        </c:extLst>
      </c:lineChart>
      <c:catAx>
        <c:axId val="83080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830798280"/>
        <c:crosses val="autoZero"/>
        <c:auto val="1"/>
        <c:lblAlgn val="ctr"/>
        <c:lblOffset val="100"/>
        <c:noMultiLvlLbl val="0"/>
      </c:catAx>
      <c:valAx>
        <c:axId val="830798280"/>
        <c:scaling>
          <c:orientation val="minMax"/>
        </c:scaling>
        <c:delete val="0"/>
        <c:axPos val="l"/>
        <c:numFmt formatCode="#,##0.00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83080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latin typeface="Abadi Extra Light" panose="020B0204020104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7735B-C8D9-41FC-A2CE-148FF3FC91B4}" type="datetimeFigureOut">
              <a:rPr lang="en-GB" smtClean="0"/>
              <a:t>13/05/2024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2E619-4D34-4361-B5DC-53905BF68521}" type="slidenum">
              <a:rPr lang="en-GB" smtClean="0"/>
              <a:t>‹#›</a:t>
            </a:fld>
            <a:endParaRPr lang="en-GB" dirty="0"/>
          </a:p>
        </p:txBody>
      </p:sp>
    </p:spTree>
    <p:extLst>
      <p:ext uri="{BB962C8B-B14F-4D97-AF65-F5344CB8AC3E}">
        <p14:creationId xmlns:p14="http://schemas.microsoft.com/office/powerpoint/2010/main" val="3554957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79F6-4EBC-DDC9-CA76-F9CEA0DB3B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9BB828-3588-0D1F-8CBB-26B3A426BD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2D414D-3AD6-A413-32A4-2790F982EEAC}"/>
              </a:ext>
            </a:extLst>
          </p:cNvPr>
          <p:cNvSpPr>
            <a:spLocks noGrp="1"/>
          </p:cNvSpPr>
          <p:nvPr>
            <p:ph type="dt" sz="half" idx="10"/>
          </p:nvPr>
        </p:nvSpPr>
        <p:spPr/>
        <p:txBody>
          <a:bodyPr/>
          <a:lstStyle/>
          <a:p>
            <a:fld id="{697773A7-6293-46C2-B128-F2D450644C66}" type="datetime1">
              <a:rPr lang="en-GB" smtClean="0"/>
              <a:t>13/05/2024</a:t>
            </a:fld>
            <a:endParaRPr lang="en-GB" dirty="0"/>
          </a:p>
        </p:txBody>
      </p:sp>
      <p:sp>
        <p:nvSpPr>
          <p:cNvPr id="5" name="Footer Placeholder 4">
            <a:extLst>
              <a:ext uri="{FF2B5EF4-FFF2-40B4-BE49-F238E27FC236}">
                <a16:creationId xmlns:a16="http://schemas.microsoft.com/office/drawing/2014/main" id="{5D573A7C-1581-82E9-A24B-22C25D8E3CC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2D1021-7AEC-76D1-FBB4-434CDF2D9269}"/>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37639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C5B9-F9CA-ADFA-6E1B-8820D80A57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92B0D5-4B79-36DD-FF83-416696B4F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B33C34-39EE-4E29-1B8B-17B10B55AF5D}"/>
              </a:ext>
            </a:extLst>
          </p:cNvPr>
          <p:cNvSpPr>
            <a:spLocks noGrp="1"/>
          </p:cNvSpPr>
          <p:nvPr>
            <p:ph type="dt" sz="half" idx="10"/>
          </p:nvPr>
        </p:nvSpPr>
        <p:spPr/>
        <p:txBody>
          <a:bodyPr/>
          <a:lstStyle/>
          <a:p>
            <a:fld id="{547019C6-EB68-4FC9-B31F-E93AD18C46FE}" type="datetime1">
              <a:rPr lang="en-GB" smtClean="0"/>
              <a:t>13/05/2024</a:t>
            </a:fld>
            <a:endParaRPr lang="en-GB" dirty="0"/>
          </a:p>
        </p:txBody>
      </p:sp>
      <p:sp>
        <p:nvSpPr>
          <p:cNvPr id="5" name="Footer Placeholder 4">
            <a:extLst>
              <a:ext uri="{FF2B5EF4-FFF2-40B4-BE49-F238E27FC236}">
                <a16:creationId xmlns:a16="http://schemas.microsoft.com/office/drawing/2014/main" id="{38AA7D69-7F30-30D5-7B30-4A3B34B30AE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7B325D9-B0F3-9F2B-D168-D6E69AA48FCD}"/>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3993572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713D3-BF91-C549-9051-F2124904BE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6EDC17-408C-5FB3-711D-FF3DBA541C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B08AA0-1610-7E48-18CD-2192418EEFA9}"/>
              </a:ext>
            </a:extLst>
          </p:cNvPr>
          <p:cNvSpPr>
            <a:spLocks noGrp="1"/>
          </p:cNvSpPr>
          <p:nvPr>
            <p:ph type="dt" sz="half" idx="10"/>
          </p:nvPr>
        </p:nvSpPr>
        <p:spPr/>
        <p:txBody>
          <a:bodyPr/>
          <a:lstStyle/>
          <a:p>
            <a:fld id="{E3F5200D-38A3-4B28-885F-0EBDC9573F4D}" type="datetime1">
              <a:rPr lang="en-GB" smtClean="0"/>
              <a:t>13/05/2024</a:t>
            </a:fld>
            <a:endParaRPr lang="en-GB" dirty="0"/>
          </a:p>
        </p:txBody>
      </p:sp>
      <p:sp>
        <p:nvSpPr>
          <p:cNvPr id="5" name="Footer Placeholder 4">
            <a:extLst>
              <a:ext uri="{FF2B5EF4-FFF2-40B4-BE49-F238E27FC236}">
                <a16:creationId xmlns:a16="http://schemas.microsoft.com/office/drawing/2014/main" id="{C4D9A5EA-38B1-B2FF-B86F-B5E6AD69C5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6D5921E-E310-B059-ECB1-86D2E6801709}"/>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91367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28C2-9975-02EA-6B6C-914CD52E63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12FA64-2BCD-3ED8-B97D-1759C6B90D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8B815D-2718-9D9E-54DC-3A575629EB37}"/>
              </a:ext>
            </a:extLst>
          </p:cNvPr>
          <p:cNvSpPr>
            <a:spLocks noGrp="1"/>
          </p:cNvSpPr>
          <p:nvPr>
            <p:ph type="dt" sz="half" idx="10"/>
          </p:nvPr>
        </p:nvSpPr>
        <p:spPr/>
        <p:txBody>
          <a:bodyPr/>
          <a:lstStyle/>
          <a:p>
            <a:fld id="{4797C435-1A03-41F7-A343-8E09F16FD7D0}" type="datetime1">
              <a:rPr lang="en-GB" smtClean="0"/>
              <a:t>13/05/2024</a:t>
            </a:fld>
            <a:endParaRPr lang="en-GB" dirty="0"/>
          </a:p>
        </p:txBody>
      </p:sp>
      <p:sp>
        <p:nvSpPr>
          <p:cNvPr id="5" name="Footer Placeholder 4">
            <a:extLst>
              <a:ext uri="{FF2B5EF4-FFF2-40B4-BE49-F238E27FC236}">
                <a16:creationId xmlns:a16="http://schemas.microsoft.com/office/drawing/2014/main" id="{19BAF94A-C481-FE73-4797-934AAD99C50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F56370F-35AE-510A-4417-49F22FECED4F}"/>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10532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B0C5-C0FF-ABCD-EF91-9226CD2BFE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13A877-5BF2-8797-8922-8B5BA2AA19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342474-9768-354D-2DD1-A111A1ED8306}"/>
              </a:ext>
            </a:extLst>
          </p:cNvPr>
          <p:cNvSpPr>
            <a:spLocks noGrp="1"/>
          </p:cNvSpPr>
          <p:nvPr>
            <p:ph type="dt" sz="half" idx="10"/>
          </p:nvPr>
        </p:nvSpPr>
        <p:spPr/>
        <p:txBody>
          <a:bodyPr/>
          <a:lstStyle/>
          <a:p>
            <a:fld id="{77A48505-DF9B-4578-81E8-2623B4621A3F}" type="datetime1">
              <a:rPr lang="en-GB" smtClean="0"/>
              <a:t>13/05/2024</a:t>
            </a:fld>
            <a:endParaRPr lang="en-GB" dirty="0"/>
          </a:p>
        </p:txBody>
      </p:sp>
      <p:sp>
        <p:nvSpPr>
          <p:cNvPr id="5" name="Footer Placeholder 4">
            <a:extLst>
              <a:ext uri="{FF2B5EF4-FFF2-40B4-BE49-F238E27FC236}">
                <a16:creationId xmlns:a16="http://schemas.microsoft.com/office/drawing/2014/main" id="{87B6CE95-7D0A-DF87-0CA4-0FAFF4FB17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7070CF3-6CE7-8438-5177-4D656749B993}"/>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42560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957B-F955-C3BA-4928-E66AAEDCB6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4ED92E-CC31-3DD6-57F4-90CF00B1A3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EB4607-E184-069B-985C-65F2F2E8E1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253A6B-3A8F-2FE6-7F90-DA338D16DD09}"/>
              </a:ext>
            </a:extLst>
          </p:cNvPr>
          <p:cNvSpPr>
            <a:spLocks noGrp="1"/>
          </p:cNvSpPr>
          <p:nvPr>
            <p:ph type="dt" sz="half" idx="10"/>
          </p:nvPr>
        </p:nvSpPr>
        <p:spPr/>
        <p:txBody>
          <a:bodyPr/>
          <a:lstStyle/>
          <a:p>
            <a:fld id="{96751A7B-0E8C-4636-B90D-8E8DCC4E7F3B}" type="datetime1">
              <a:rPr lang="en-GB" smtClean="0"/>
              <a:t>13/05/2024</a:t>
            </a:fld>
            <a:endParaRPr lang="en-GB" dirty="0"/>
          </a:p>
        </p:txBody>
      </p:sp>
      <p:sp>
        <p:nvSpPr>
          <p:cNvPr id="6" name="Footer Placeholder 5">
            <a:extLst>
              <a:ext uri="{FF2B5EF4-FFF2-40B4-BE49-F238E27FC236}">
                <a16:creationId xmlns:a16="http://schemas.microsoft.com/office/drawing/2014/main" id="{505EC7FF-76DF-252C-083A-E3A3133ADC0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65627CE-B387-3901-6BE7-8FB6603E6911}"/>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156122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CC6F-C669-FF9D-803A-648241E433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3DD492-2F02-CA6A-2BC6-1EB99322CE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AF291E-F29E-2575-EB83-9726BFE889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49673C-6F53-4515-B392-1A55988446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0A1010-547F-200A-1A5D-42F0B69864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87A506-E113-8C8C-A8D4-5E818941D8DB}"/>
              </a:ext>
            </a:extLst>
          </p:cNvPr>
          <p:cNvSpPr>
            <a:spLocks noGrp="1"/>
          </p:cNvSpPr>
          <p:nvPr>
            <p:ph type="dt" sz="half" idx="10"/>
          </p:nvPr>
        </p:nvSpPr>
        <p:spPr/>
        <p:txBody>
          <a:bodyPr/>
          <a:lstStyle/>
          <a:p>
            <a:fld id="{EB2C25B5-BB8F-400E-8947-7722E3101A55}" type="datetime1">
              <a:rPr lang="en-GB" smtClean="0"/>
              <a:t>13/05/2024</a:t>
            </a:fld>
            <a:endParaRPr lang="en-GB" dirty="0"/>
          </a:p>
        </p:txBody>
      </p:sp>
      <p:sp>
        <p:nvSpPr>
          <p:cNvPr id="8" name="Footer Placeholder 7">
            <a:extLst>
              <a:ext uri="{FF2B5EF4-FFF2-40B4-BE49-F238E27FC236}">
                <a16:creationId xmlns:a16="http://schemas.microsoft.com/office/drawing/2014/main" id="{A91D7488-D6B4-3AD3-23DC-09790421612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C85DAF1-27DD-8599-6192-C41258E933C7}"/>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38854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F456-64E9-9CD0-B794-C6DDFFB5BD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202F04-40A7-82DB-F7B1-E588AC0E0E59}"/>
              </a:ext>
            </a:extLst>
          </p:cNvPr>
          <p:cNvSpPr>
            <a:spLocks noGrp="1"/>
          </p:cNvSpPr>
          <p:nvPr>
            <p:ph type="dt" sz="half" idx="10"/>
          </p:nvPr>
        </p:nvSpPr>
        <p:spPr/>
        <p:txBody>
          <a:bodyPr/>
          <a:lstStyle/>
          <a:p>
            <a:fld id="{96125FCA-54F6-47B0-9F76-6E625AF45C75}" type="datetime1">
              <a:rPr lang="en-GB" smtClean="0"/>
              <a:t>13/05/2024</a:t>
            </a:fld>
            <a:endParaRPr lang="en-GB" dirty="0"/>
          </a:p>
        </p:txBody>
      </p:sp>
      <p:sp>
        <p:nvSpPr>
          <p:cNvPr id="4" name="Footer Placeholder 3">
            <a:extLst>
              <a:ext uri="{FF2B5EF4-FFF2-40B4-BE49-F238E27FC236}">
                <a16:creationId xmlns:a16="http://schemas.microsoft.com/office/drawing/2014/main" id="{A4360659-04D5-C644-3EF9-ED8D7F73584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FB81808-A46A-200A-E7F2-A8C818EDDCCB}"/>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81751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39E112-49A3-4AC1-ACF7-9872717809D1}"/>
              </a:ext>
            </a:extLst>
          </p:cNvPr>
          <p:cNvSpPr>
            <a:spLocks noGrp="1"/>
          </p:cNvSpPr>
          <p:nvPr>
            <p:ph type="dt" sz="half" idx="10"/>
          </p:nvPr>
        </p:nvSpPr>
        <p:spPr/>
        <p:txBody>
          <a:bodyPr/>
          <a:lstStyle/>
          <a:p>
            <a:fld id="{534D878F-3510-4103-A2FC-257AD2AA21A2}" type="datetime1">
              <a:rPr lang="en-GB" smtClean="0"/>
              <a:t>13/05/2024</a:t>
            </a:fld>
            <a:endParaRPr lang="en-GB" dirty="0"/>
          </a:p>
        </p:txBody>
      </p:sp>
      <p:sp>
        <p:nvSpPr>
          <p:cNvPr id="3" name="Footer Placeholder 2">
            <a:extLst>
              <a:ext uri="{FF2B5EF4-FFF2-40B4-BE49-F238E27FC236}">
                <a16:creationId xmlns:a16="http://schemas.microsoft.com/office/drawing/2014/main" id="{94791883-7692-830C-1065-98B01F32E7D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D890FB9-B8C5-FC95-6C74-1DF25FF00D5A}"/>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122777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FC8C-7C71-2302-F0BB-1755D174F9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1B0B47-21D3-0317-7C84-687D48FC5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2A95BB-7FD2-0322-58E0-75CF3740C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F1DEE-510C-BA3B-9926-7612F3F80526}"/>
              </a:ext>
            </a:extLst>
          </p:cNvPr>
          <p:cNvSpPr>
            <a:spLocks noGrp="1"/>
          </p:cNvSpPr>
          <p:nvPr>
            <p:ph type="dt" sz="half" idx="10"/>
          </p:nvPr>
        </p:nvSpPr>
        <p:spPr/>
        <p:txBody>
          <a:bodyPr/>
          <a:lstStyle/>
          <a:p>
            <a:fld id="{534F9B1F-5A6D-4178-82D7-3DFAF2082DA2}" type="datetime1">
              <a:rPr lang="en-GB" smtClean="0"/>
              <a:t>13/05/2024</a:t>
            </a:fld>
            <a:endParaRPr lang="en-GB" dirty="0"/>
          </a:p>
        </p:txBody>
      </p:sp>
      <p:sp>
        <p:nvSpPr>
          <p:cNvPr id="6" name="Footer Placeholder 5">
            <a:extLst>
              <a:ext uri="{FF2B5EF4-FFF2-40B4-BE49-F238E27FC236}">
                <a16:creationId xmlns:a16="http://schemas.microsoft.com/office/drawing/2014/main" id="{CDD6D72B-7AF8-6D81-C767-934943568DB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F87E2F9-900E-6732-542A-1C586AC95A01}"/>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91062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10D29-3946-E713-672E-FD78DF08BF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2CE076-2EEE-3FA7-2079-0160A5AF7F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771648B-1591-D83E-A629-63AF78B3D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19FF58-C9DE-A5AD-9F60-56215B00B4E8}"/>
              </a:ext>
            </a:extLst>
          </p:cNvPr>
          <p:cNvSpPr>
            <a:spLocks noGrp="1"/>
          </p:cNvSpPr>
          <p:nvPr>
            <p:ph type="dt" sz="half" idx="10"/>
          </p:nvPr>
        </p:nvSpPr>
        <p:spPr/>
        <p:txBody>
          <a:bodyPr/>
          <a:lstStyle/>
          <a:p>
            <a:fld id="{F0FC8CA7-7C85-420A-A52E-205844479B1C}" type="datetime1">
              <a:rPr lang="en-GB" smtClean="0"/>
              <a:t>13/05/2024</a:t>
            </a:fld>
            <a:endParaRPr lang="en-GB" dirty="0"/>
          </a:p>
        </p:txBody>
      </p:sp>
      <p:sp>
        <p:nvSpPr>
          <p:cNvPr id="6" name="Footer Placeholder 5">
            <a:extLst>
              <a:ext uri="{FF2B5EF4-FFF2-40B4-BE49-F238E27FC236}">
                <a16:creationId xmlns:a16="http://schemas.microsoft.com/office/drawing/2014/main" id="{EFA7C3AD-00CE-74A2-F27D-61C425A9FA2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28E5B61-4522-4BE9-71F3-EFB307EEFAC1}"/>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349722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E8C91D-2C2C-3531-66FA-A4CF43CD15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63011F-7F11-C485-07FA-417B9131B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F92AB-1756-6A31-0FF5-8F1F962A0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8192B-217F-485C-9682-B41EE99C3816}" type="datetime1">
              <a:rPr lang="en-GB" smtClean="0"/>
              <a:t>13/05/2024</a:t>
            </a:fld>
            <a:endParaRPr lang="en-GB" dirty="0"/>
          </a:p>
        </p:txBody>
      </p:sp>
      <p:sp>
        <p:nvSpPr>
          <p:cNvPr id="5" name="Footer Placeholder 4">
            <a:extLst>
              <a:ext uri="{FF2B5EF4-FFF2-40B4-BE49-F238E27FC236}">
                <a16:creationId xmlns:a16="http://schemas.microsoft.com/office/drawing/2014/main" id="{CD9473DB-B881-5C62-FA00-6D00AFEB16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636577A-B37E-DE85-14BA-936A9B59F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7CA82-6322-4EB1-B8D2-767A6A67D34E}" type="slidenum">
              <a:rPr lang="en-GB" smtClean="0"/>
              <a:t>‹#›</a:t>
            </a:fld>
            <a:endParaRPr lang="en-GB" dirty="0"/>
          </a:p>
        </p:txBody>
      </p:sp>
    </p:spTree>
    <p:extLst>
      <p:ext uri="{BB962C8B-B14F-4D97-AF65-F5344CB8AC3E}">
        <p14:creationId xmlns:p14="http://schemas.microsoft.com/office/powerpoint/2010/main" val="4288039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09FA62-95D6-3CDC-2DA7-0EB6CBA68C65}"/>
              </a:ext>
            </a:extLst>
          </p:cNvPr>
          <p:cNvSpPr>
            <a:spLocks noGrp="1"/>
          </p:cNvSpPr>
          <p:nvPr>
            <p:ph type="ctrTitle"/>
          </p:nvPr>
        </p:nvSpPr>
        <p:spPr>
          <a:xfrm>
            <a:off x="4356847" y="1559134"/>
            <a:ext cx="7406897" cy="2877848"/>
          </a:xfrm>
        </p:spPr>
        <p:txBody>
          <a:bodyPr anchor="ctr">
            <a:noAutofit/>
          </a:bodyPr>
          <a:lstStyle/>
          <a:p>
            <a:r>
              <a:rPr lang="en-GB" sz="6600" b="1" dirty="0">
                <a:solidFill>
                  <a:srgbClr val="334A7A"/>
                </a:solidFill>
                <a:latin typeface="Aharoni" panose="02010803020104030203" pitchFamily="2" charset="-79"/>
                <a:cs typeface="Aharoni" panose="02010803020104030203" pitchFamily="2" charset="-79"/>
              </a:rPr>
              <a:t>National Police and Crime Measures Report</a:t>
            </a:r>
            <a:endParaRPr lang="en-GB" sz="6600" dirty="0">
              <a:solidFill>
                <a:srgbClr val="334A7A"/>
              </a:solidFill>
              <a:latin typeface="Aharoni" panose="02010803020104030203" pitchFamily="2" charset="-79"/>
              <a:cs typeface="Aharoni" panose="02010803020104030203" pitchFamily="2" charset="-79"/>
            </a:endParaRPr>
          </a:p>
        </p:txBody>
      </p:sp>
      <p:sp>
        <p:nvSpPr>
          <p:cNvPr id="6" name="Subtitle 11">
            <a:extLst>
              <a:ext uri="{FF2B5EF4-FFF2-40B4-BE49-F238E27FC236}">
                <a16:creationId xmlns:a16="http://schemas.microsoft.com/office/drawing/2014/main" id="{7686AC56-698F-5959-19C1-A280FC1ED09B}"/>
              </a:ext>
            </a:extLst>
          </p:cNvPr>
          <p:cNvSpPr txBox="1">
            <a:spLocks/>
          </p:cNvSpPr>
          <p:nvPr/>
        </p:nvSpPr>
        <p:spPr>
          <a:xfrm>
            <a:off x="5811452" y="5193391"/>
            <a:ext cx="4497688" cy="4770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solidFill>
                  <a:srgbClr val="334A7A"/>
                </a:solidFill>
                <a:latin typeface="Abadi Extra Light" panose="020B0204020104020204" pitchFamily="34" charset="0"/>
              </a:rPr>
              <a:t>Quarter 2 2023 / 2024</a:t>
            </a:r>
          </a:p>
        </p:txBody>
      </p:sp>
      <p:pic>
        <p:nvPicPr>
          <p:cNvPr id="8" name="Picture 7" descr="Gwent Police and Crime Commissioner Logo.">
            <a:extLst>
              <a:ext uri="{FF2B5EF4-FFF2-40B4-BE49-F238E27FC236}">
                <a16:creationId xmlns:a16="http://schemas.microsoft.com/office/drawing/2014/main" id="{885E72AA-E6D0-2EF2-3D96-333890171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67" y="5353050"/>
            <a:ext cx="2116168" cy="1190196"/>
          </a:xfrm>
          <a:prstGeom prst="rect">
            <a:avLst/>
          </a:prstGeom>
        </p:spPr>
      </p:pic>
    </p:spTree>
    <p:extLst>
      <p:ext uri="{BB962C8B-B14F-4D97-AF65-F5344CB8AC3E}">
        <p14:creationId xmlns:p14="http://schemas.microsoft.com/office/powerpoint/2010/main" val="41465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REDUCE MURDER AND OTHER HOMICIDE</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1462857798"/>
              </p:ext>
            </p:extLst>
          </p:nvPr>
        </p:nvGraphicFramePr>
        <p:xfrm>
          <a:off x="1145548" y="993334"/>
          <a:ext cx="5530638" cy="686338"/>
        </p:xfrm>
        <a:graphic>
          <a:graphicData uri="http://schemas.openxmlformats.org/drawingml/2006/table">
            <a:tbl>
              <a:tblPr firstRow="1"/>
              <a:tblGrid>
                <a:gridCol w="2944565">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340852">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345486">
                <a:tc>
                  <a:txBody>
                    <a:bodyPr/>
                    <a:lstStyle/>
                    <a:p>
                      <a:pPr algn="ctr" fontAlgn="b"/>
                      <a:r>
                        <a:rPr lang="en-GB" sz="1100" b="0" i="0" u="none" strike="noStrike" dirty="0">
                          <a:solidFill>
                            <a:srgbClr val="334A7A"/>
                          </a:solidFill>
                          <a:effectLst/>
                          <a:latin typeface="Abadi Extra Light" panose="020B0204020104020204" pitchFamily="34" charset="0"/>
                        </a:rPr>
                        <a:t>Homicide offences</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a:rPr>
                        <a:t>Medium term increasing / Short term decreasing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bl>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7324725" y="426831"/>
            <a:ext cx="4569797" cy="5407138"/>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p>
          <a:p>
            <a:pPr marL="0" indent="0" algn="l" rtl="0" fontAlgn="base">
              <a:buNone/>
            </a:pPr>
            <a:r>
              <a:rPr lang="en-GB" sz="1250" b="0" i="0" u="none" strike="noStrike" dirty="0">
                <a:solidFill>
                  <a:srgbClr val="334A7A"/>
                </a:solidFill>
                <a:effectLst/>
                <a:latin typeface="Abadi Extra Light" panose="020B0204020104020204" pitchFamily="34" charset="0"/>
              </a:rPr>
              <a:t>A three year Homicide Prevention Strategy is in place, supported by a delivery plan, with the goal of furthering our understanding of the national and local themes and drivers that are likely to be precursors to Homicide. </a:t>
            </a:r>
            <a:r>
              <a:rPr lang="en-US" sz="1250" b="0" i="0" dirty="0">
                <a:solidFill>
                  <a:srgbClr val="334A7A"/>
                </a:solidFill>
                <a:effectLst/>
                <a:latin typeface="Abadi Extra Light" panose="020B0204020104020204" pitchFamily="34" charset="0"/>
              </a:rPr>
              <a:t>​</a:t>
            </a:r>
          </a:p>
          <a:p>
            <a:pPr marL="0" indent="0" algn="l" rtl="0" fontAlgn="base">
              <a:buNone/>
            </a:pPr>
            <a:r>
              <a:rPr lang="en-GB" sz="1250" b="0" i="0" u="none" strike="noStrike" dirty="0">
                <a:solidFill>
                  <a:srgbClr val="334A7A"/>
                </a:solidFill>
                <a:effectLst/>
                <a:latin typeface="Abadi Extra Light" panose="020B0204020104020204" pitchFamily="34" charset="0"/>
              </a:rPr>
              <a:t>The plan includes an examination of the enabling factors that contribute to Homicide (such as mental health, alcohol misuse, and weapons), with a view to early intervention and prevention. The links between Homicide and serious organised crime, domestic abuse, and the night-time economy have also been recognised.</a:t>
            </a:r>
            <a:r>
              <a:rPr lang="en-US" sz="1250" b="0" i="0" dirty="0">
                <a:solidFill>
                  <a:srgbClr val="334A7A"/>
                </a:solidFill>
                <a:effectLst/>
                <a:latin typeface="Abadi Extra Light" panose="020B0204020104020204" pitchFamily="34" charset="0"/>
              </a:rPr>
              <a:t>​</a:t>
            </a:r>
          </a:p>
          <a:p>
            <a:pPr marL="0" indent="0" algn="l" rtl="0" fontAlgn="base">
              <a:buNone/>
            </a:pPr>
            <a:r>
              <a:rPr lang="en-GB" sz="1250" b="0" i="0" u="none" strike="noStrike" dirty="0">
                <a:solidFill>
                  <a:srgbClr val="334A7A"/>
                </a:solidFill>
                <a:effectLst/>
                <a:latin typeface="Abadi Extra Light" panose="020B0204020104020204" pitchFamily="34" charset="0"/>
              </a:rPr>
              <a:t>This will be facilitated in part by improving our joint working and information sharing with partner agencies.</a:t>
            </a:r>
            <a:endParaRPr lang="en-US" sz="1250" b="0" i="0" dirty="0">
              <a:solidFill>
                <a:srgbClr val="334A7A"/>
              </a:solidFill>
              <a:effectLst/>
              <a:latin typeface="Abadi Extra Light" panose="020B0204020104020204" pitchFamily="34" charset="0"/>
            </a:endParaRP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b="0" i="0" u="none" strike="noStrike" dirty="0">
                <a:solidFill>
                  <a:srgbClr val="334A7A"/>
                </a:solidFill>
                <a:effectLst/>
                <a:latin typeface="Abadi Extra Light"/>
              </a:rPr>
              <a:t>After the unusual spike in homicide in 22/23, the rate has thankfully come down, albeit we would always aim </a:t>
            </a:r>
            <a:r>
              <a:rPr lang="en-GB" sz="1250" dirty="0">
                <a:solidFill>
                  <a:srgbClr val="334A7A"/>
                </a:solidFill>
                <a:latin typeface="Abadi Extra Light"/>
              </a:rPr>
              <a:t>to have no </a:t>
            </a:r>
            <a:r>
              <a:rPr lang="en-GB" sz="1250" b="0" i="0" u="none" strike="noStrike" dirty="0">
                <a:solidFill>
                  <a:srgbClr val="334A7A"/>
                </a:solidFill>
                <a:effectLst/>
                <a:latin typeface="Abadi Extra Light"/>
              </a:rPr>
              <a:t>crime involving a death. We continue to work </a:t>
            </a:r>
            <a:r>
              <a:rPr lang="en-GB" sz="1250" dirty="0">
                <a:solidFill>
                  <a:srgbClr val="334A7A"/>
                </a:solidFill>
                <a:latin typeface="Abadi Extra Light"/>
              </a:rPr>
              <a:t>with community safety partners and others, for example reviewing Domestic Homicide Reviews, and factoring any recommendations into our scrutiny of Gwent Police.</a:t>
            </a:r>
            <a:r>
              <a:rPr lang="en-GB" sz="1250" b="0" i="0" u="none" strike="noStrike" dirty="0">
                <a:solidFill>
                  <a:srgbClr val="334A7A"/>
                </a:solidFill>
                <a:effectLst/>
                <a:latin typeface="Abadi Extra Light"/>
              </a:rPr>
              <a:t>  </a:t>
            </a:r>
            <a:endParaRPr lang="en-GB" sz="1250" kern="1400" dirty="0">
              <a:solidFill>
                <a:srgbClr val="334A7A"/>
              </a:solidFill>
              <a:latin typeface="Abadi Extra Light" panose="020B0204020104020204" pitchFamily="34" charset="0"/>
              <a:ea typeface="Microsoft JhengHei" panose="020B0604030504040204" pitchFamily="34" charset="-120"/>
            </a:endParaRPr>
          </a:p>
          <a:p>
            <a:pPr marL="0" indent="0">
              <a:lnSpc>
                <a:spcPct val="110000"/>
              </a:lnSpc>
              <a:buNone/>
            </a:pPr>
            <a:r>
              <a:rPr lang="en-GB" sz="1250" dirty="0">
                <a:solidFill>
                  <a:srgbClr val="334A7A"/>
                </a:solidFill>
                <a:latin typeface="Abadi Extra Light"/>
              </a:rPr>
              <a:t> </a:t>
            </a:r>
            <a:endParaRPr lang="en-GB" sz="1250" kern="1400" dirty="0">
              <a:solidFill>
                <a:srgbClr val="334A7A"/>
              </a:solidFill>
              <a:latin typeface="Abadi Extra Light" panose="020B0204020104020204" pitchFamily="34" charset="0"/>
              <a:ea typeface="Microsoft JhengHei" panose="020B0604030504040204" pitchFamily="34" charset="-120"/>
            </a:endParaRPr>
          </a:p>
          <a:p>
            <a:pPr marL="0" indent="0">
              <a:lnSpc>
                <a:spcPct val="110000"/>
              </a:lnSpc>
              <a:buNone/>
            </a:pPr>
            <a:endParaRPr lang="en-GB" sz="1250" kern="1400" dirty="0">
              <a:solidFill>
                <a:srgbClr val="334A7A"/>
              </a:solidFill>
              <a:latin typeface="Abadi Extra Light" panose="020B0204020104020204" pitchFamily="34" charset="0"/>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2</a:t>
            </a:fld>
            <a:endParaRPr lang="en-GB" dirty="0"/>
          </a:p>
        </p:txBody>
      </p:sp>
      <p:graphicFrame>
        <p:nvGraphicFramePr>
          <p:cNvPr id="2" name="Chart 1" descr="This chart shows Homicide Crime Rate per one thousand population in Gwent&#10;&#10;The data is as follows;&#10;2018-19 Quarter 1 = 0.00000&#10;2018-19 Quarter 2 = 0.00170&#10;2018-19 Quarter 3 = 0.00000&#10;2018-19 Quarter 4 = 0.00170&#10;&#10;2019-20 Quarter 1 = 0.00000&#10;2019-20 Quarter 2 = 0.00507&#10;2019-20 Quarter 3 = 0.00169&#10;2019-20 Quarter 4 = 0.00338&#10;&#10;2020-21 Quarter 1 = 0.00000&#10;2020-21 Quarter 2 = 0.00000&#10;2020-21 Quarter 3 = 0.00168&#10;2020-21 Quarter 4 = 0.00337&#10;&#10;2021-22 Quarter 1 = 0.00334&#10;2021-22 Quarter 2 = 0.00000&#10;2021-22 Quarter 3 = 0.00334&#10;2021-22 Quarter 4 = 0.00167&#10;&#10;2022-23 Quarter 1 = 0.00680&#10;2022-23 Quarter 2 = 0.00680&#10;2022-23 Quarter 3 = 0.00170&#10;2022-23 Quarter 4 = 0.00170&#10;&#10;2023-24 Quarter 1 = 0.00340&#10;2023-24 Quarter 2 = 0.00170">
            <a:extLst>
              <a:ext uri="{FF2B5EF4-FFF2-40B4-BE49-F238E27FC236}">
                <a16:creationId xmlns:a16="http://schemas.microsoft.com/office/drawing/2014/main" id="{DA77093E-8E60-8BF0-FC96-0B10AEA6E761}"/>
              </a:ext>
            </a:extLst>
          </p:cNvPr>
          <p:cNvGraphicFramePr>
            <a:graphicFrameLocks/>
          </p:cNvGraphicFramePr>
          <p:nvPr>
            <p:extLst>
              <p:ext uri="{D42A27DB-BD31-4B8C-83A1-F6EECF244321}">
                <p14:modId xmlns:p14="http://schemas.microsoft.com/office/powerpoint/2010/main" val="237184123"/>
              </p:ext>
            </p:extLst>
          </p:nvPr>
        </p:nvGraphicFramePr>
        <p:xfrm>
          <a:off x="1426215" y="2138716"/>
          <a:ext cx="5121087" cy="30634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018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REDUCE SERIOUS VIOLENCE</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12" name="Table 11">
            <a:extLst>
              <a:ext uri="{FF2B5EF4-FFF2-40B4-BE49-F238E27FC236}">
                <a16:creationId xmlns:a16="http://schemas.microsoft.com/office/drawing/2014/main" id="{33BF9305-A678-3F49-118D-8CC42AB5ACD7}"/>
              </a:ext>
            </a:extLst>
          </p:cNvPr>
          <p:cNvGraphicFramePr>
            <a:graphicFrameLocks noGrp="1"/>
          </p:cNvGraphicFramePr>
          <p:nvPr>
            <p:extLst>
              <p:ext uri="{D42A27DB-BD31-4B8C-83A1-F6EECF244321}">
                <p14:modId xmlns:p14="http://schemas.microsoft.com/office/powerpoint/2010/main" val="2310888713"/>
              </p:ext>
            </p:extLst>
          </p:nvPr>
        </p:nvGraphicFramePr>
        <p:xfrm>
          <a:off x="347843" y="1320193"/>
          <a:ext cx="2871660" cy="762032"/>
        </p:xfrm>
        <a:graphic>
          <a:graphicData uri="http://schemas.openxmlformats.org/drawingml/2006/table">
            <a:tbl>
              <a:tblPr firstRow="1"/>
              <a:tblGrid>
                <a:gridCol w="1912594">
                  <a:extLst>
                    <a:ext uri="{9D8B030D-6E8A-4147-A177-3AD203B41FA5}">
                      <a16:colId xmlns:a16="http://schemas.microsoft.com/office/drawing/2014/main" val="1093655662"/>
                    </a:ext>
                  </a:extLst>
                </a:gridCol>
                <a:gridCol w="959066">
                  <a:extLst>
                    <a:ext uri="{9D8B030D-6E8A-4147-A177-3AD203B41FA5}">
                      <a16:colId xmlns:a16="http://schemas.microsoft.com/office/drawing/2014/main" val="760102703"/>
                    </a:ext>
                  </a:extLst>
                </a:gridCol>
              </a:tblGrid>
              <a:tr h="246195">
                <a:tc>
                  <a:txBody>
                    <a:bodyPr/>
                    <a:lstStyle/>
                    <a:p>
                      <a:pPr algn="ctr" fontAlgn="b"/>
                      <a:r>
                        <a:rPr lang="en-GB" sz="1100" b="0" i="0" u="none" strike="noStrike" dirty="0">
                          <a:solidFill>
                            <a:srgbClr val="334A7A"/>
                          </a:solidFill>
                          <a:effectLst/>
                          <a:latin typeface="Abadi"/>
                        </a:rPr>
                        <a:t>National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57919">
                <a:tc>
                  <a:txBody>
                    <a:bodyPr/>
                    <a:lstStyle/>
                    <a:p>
                      <a:pPr lvl="0" algn="ctr">
                        <a:buNone/>
                      </a:pPr>
                      <a:r>
                        <a:rPr lang="en-GB" sz="1100" b="1" i="0" u="none" strike="noStrike" baseline="0" noProof="0" dirty="0">
                          <a:solidFill>
                            <a:srgbClr val="334A7A"/>
                          </a:solidFill>
                          <a:effectLst/>
                          <a:latin typeface="Abadi Extra Light"/>
                        </a:rPr>
                        <a:t>Firearm offences</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lvl="0" algn="ctr">
                        <a:buNone/>
                      </a:pPr>
                      <a:r>
                        <a:rPr lang="en-GB" sz="1100" b="1" i="0" u="none" strike="noStrike" baseline="0" noProof="0" dirty="0">
                          <a:solidFill>
                            <a:srgbClr val="334A7A"/>
                          </a:solidFill>
                          <a:effectLst/>
                          <a:latin typeface="Calibri"/>
                        </a:rPr>
                        <a:t>stable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001526181"/>
                  </a:ext>
                </a:extLst>
              </a:tr>
              <a:tr h="257918">
                <a:tc>
                  <a:txBody>
                    <a:bodyPr/>
                    <a:lstStyle/>
                    <a:p>
                      <a:pPr lvl="0" algn="ctr">
                        <a:buNone/>
                      </a:pPr>
                      <a:r>
                        <a:rPr lang="en-GB" sz="1100" b="1" i="0" u="none" strike="noStrike" baseline="0" noProof="0" dirty="0">
                          <a:solidFill>
                            <a:srgbClr val="334A7A"/>
                          </a:solidFill>
                          <a:effectLst/>
                          <a:latin typeface="Abadi Extra Light"/>
                        </a:rPr>
                        <a:t>Bladed object offences</a:t>
                      </a:r>
                    </a:p>
                  </a:txBody>
                  <a:tcPr marL="0" marR="0" marT="0" marB="0" anchor="b">
                    <a:lnL w="0">
                      <a:noFill/>
                    </a:lnL>
                    <a:lnR w="19050">
                      <a:solidFill>
                        <a:srgbClr val="FFFFFF"/>
                      </a:solidFill>
                    </a:lnR>
                    <a:lnT w="19050">
                      <a:solidFill>
                        <a:srgbClr val="FFFFFF"/>
                      </a:solidFill>
                    </a:lnT>
                    <a:lnB w="19050">
                      <a:solidFill>
                        <a:srgbClr val="FFFFFF"/>
                      </a:solidFill>
                    </a:lnB>
                    <a:solidFill>
                      <a:srgbClr val="FCE4D6"/>
                    </a:solidFill>
                  </a:tcPr>
                </a:tc>
                <a:tc>
                  <a:txBody>
                    <a:bodyPr/>
                    <a:lstStyle/>
                    <a:p>
                      <a:pPr lvl="0" algn="ctr">
                        <a:buNone/>
                      </a:pPr>
                      <a:r>
                        <a:rPr lang="en-GB" sz="1100" b="1" i="0" u="none" strike="noStrike" baseline="0" noProof="0" dirty="0">
                          <a:solidFill>
                            <a:srgbClr val="334A7A"/>
                          </a:solidFill>
                          <a:effectLst/>
                          <a:latin typeface="Calibri"/>
                        </a:rPr>
                        <a:t>decreasing</a:t>
                      </a:r>
                    </a:p>
                  </a:txBody>
                  <a:tcPr marL="0" marR="0" marT="0" marB="0" anchor="b">
                    <a:lnL w="19050">
                      <a:solidFill>
                        <a:srgbClr val="FFFFFF"/>
                      </a:solidFill>
                    </a:lnL>
                    <a:lnR w="19050">
                      <a:solidFill>
                        <a:srgbClr val="FFFFFF"/>
                      </a:solidFill>
                    </a:lnR>
                    <a:lnT w="19050">
                      <a:solidFill>
                        <a:srgbClr val="FFFFFF"/>
                      </a:solidFill>
                    </a:lnT>
                    <a:lnB w="19050">
                      <a:solidFill>
                        <a:srgbClr val="FFFFFF"/>
                      </a:solidFill>
                    </a:lnB>
                    <a:solidFill>
                      <a:srgbClr val="FCE4D6"/>
                    </a:solidFill>
                  </a:tcPr>
                </a:tc>
                <a:extLst>
                  <a:ext uri="{0D108BD9-81ED-4DB2-BD59-A6C34878D82A}">
                    <a16:rowId xmlns:a16="http://schemas.microsoft.com/office/drawing/2014/main" val="1893370947"/>
                  </a:ext>
                </a:extLst>
              </a:tr>
            </a:tbl>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7207109" y="313710"/>
            <a:ext cx="4687413" cy="5407138"/>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endParaRPr lang="en-GB" sz="1250" dirty="0">
              <a:solidFill>
                <a:srgbClr val="334A7A"/>
              </a:solidFill>
              <a:highlight>
                <a:srgbClr val="FFFF00"/>
              </a:highlight>
              <a:latin typeface="Aharoni"/>
              <a:cs typeface="Aharoni"/>
            </a:endParaRPr>
          </a:p>
          <a:p>
            <a:pPr marL="171450" indent="-171450" algn="just">
              <a:spcBef>
                <a:spcPts val="50"/>
              </a:spcBef>
              <a:spcAft>
                <a:spcPts val="50"/>
              </a:spcAft>
              <a:buFont typeface="Arial" panose="020B0604020202020204" pitchFamily="34" charset="0"/>
              <a:buChar char="•"/>
            </a:pPr>
            <a:endPar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endParaRPr>
          </a:p>
          <a:p>
            <a:pPr marL="171450" indent="-171450" algn="just">
              <a:spcBef>
                <a:spcPts val="50"/>
              </a:spcBef>
              <a:spcAft>
                <a:spcPts val="50"/>
              </a:spcAft>
              <a:buFont typeface="Arial" panose="020B0604020202020204" pitchFamily="34" charset="0"/>
              <a:buChar char="•"/>
            </a:pPr>
            <a:r>
              <a:rPr kumimoji="0" lang="en-GB" altLang="en-US" sz="1250" b="0" i="0" u="none" strike="noStrike" kern="1200" cap="none" spc="0" normalizeH="0" baseline="0" noProof="0" dirty="0">
                <a:ln>
                  <a:noFill/>
                </a:ln>
                <a:solidFill>
                  <a:srgbClr val="334A7A"/>
                </a:solidFill>
                <a:effectLst/>
                <a:uLnTx/>
                <a:uFillTx/>
                <a:latin typeface="Abadi Extra Light" panose="020B0204020104020204" pitchFamily="34" charset="0"/>
                <a:cs typeface="Arial"/>
              </a:rPr>
              <a:t>Serious Violence </a:t>
            </a:r>
            <a:r>
              <a:rPr lang="en-GB" altLang="en-US" sz="1250" dirty="0">
                <a:solidFill>
                  <a:srgbClr val="334A7A"/>
                </a:solidFill>
                <a:latin typeface="Abadi Extra Light" panose="020B0204020104020204" pitchFamily="34" charset="0"/>
                <a:cs typeface="Arial"/>
              </a:rPr>
              <a:t>crimes</a:t>
            </a:r>
            <a:r>
              <a:rPr kumimoji="0" lang="en-GB" altLang="en-US" sz="1250" b="0" i="0" u="none" strike="noStrike" kern="1200" cap="none" spc="0" normalizeH="0" baseline="0" noProof="0" dirty="0">
                <a:ln>
                  <a:noFill/>
                </a:ln>
                <a:solidFill>
                  <a:srgbClr val="334A7A"/>
                </a:solidFill>
                <a:effectLst/>
                <a:uLnTx/>
                <a:uFillTx/>
                <a:latin typeface="Abadi Extra Light" panose="020B0204020104020204" pitchFamily="34" charset="0"/>
                <a:cs typeface="Arial"/>
              </a:rPr>
              <a:t> consist of </a:t>
            </a:r>
            <a:r>
              <a:rPr kumimoji="0" lang="en-GB" altLang="en-US" sz="1250" b="0" u="none" strike="noStrike" kern="1200" cap="none" spc="0" normalizeH="0" baseline="0" noProof="0" dirty="0">
                <a:ln>
                  <a:noFill/>
                </a:ln>
                <a:solidFill>
                  <a:srgbClr val="334A7A"/>
                </a:solidFill>
                <a:effectLst/>
                <a:uLnTx/>
                <a:uFillTx/>
                <a:latin typeface="Abadi Extra Light" panose="020B0204020104020204" pitchFamily="34" charset="0"/>
                <a:cs typeface="Arial"/>
              </a:rPr>
              <a:t>Section 18 Grievous Bodily Harm with Intent</a:t>
            </a:r>
            <a:r>
              <a:rPr kumimoji="0" lang="en-GB" altLang="en-US" sz="1250" b="0" i="0" u="none" strike="noStrike" kern="1200" cap="none" spc="0" normalizeH="0" baseline="0" noProof="0" dirty="0">
                <a:ln>
                  <a:noFill/>
                </a:ln>
                <a:solidFill>
                  <a:srgbClr val="334A7A"/>
                </a:solidFill>
                <a:effectLst/>
                <a:uLnTx/>
                <a:uFillTx/>
                <a:latin typeface="Abadi Extra Light" panose="020B0204020104020204" pitchFamily="34" charset="0"/>
                <a:cs typeface="Arial"/>
              </a:rPr>
              <a:t>, </a:t>
            </a:r>
            <a:r>
              <a:rPr kumimoji="0" lang="en-GB" altLang="en-US" sz="1250" b="0" u="none" strike="noStrike" kern="1200" cap="none" spc="0" normalizeH="0" baseline="0" noProof="0" dirty="0">
                <a:ln>
                  <a:noFill/>
                </a:ln>
                <a:solidFill>
                  <a:srgbClr val="334A7A"/>
                </a:solidFill>
                <a:effectLst/>
                <a:uLnTx/>
                <a:uFillTx/>
                <a:latin typeface="Abadi Extra Light" panose="020B0204020104020204" pitchFamily="34" charset="0"/>
                <a:cs typeface="Arial"/>
              </a:rPr>
              <a:t>Section 20 Malicious Wounding without Intent</a:t>
            </a:r>
            <a:r>
              <a:rPr kumimoji="0" lang="en-GB" altLang="en-US" sz="1250" b="0" i="0" u="none" strike="noStrike" kern="1200" cap="none" spc="0" normalizeH="0" baseline="0" noProof="0" dirty="0">
                <a:ln>
                  <a:noFill/>
                </a:ln>
                <a:solidFill>
                  <a:srgbClr val="334A7A"/>
                </a:solidFill>
                <a:effectLst/>
                <a:uLnTx/>
                <a:uFillTx/>
                <a:latin typeface="Abadi Extra Light" panose="020B0204020104020204" pitchFamily="34" charset="0"/>
                <a:cs typeface="Arial"/>
              </a:rPr>
              <a:t>, and </a:t>
            </a:r>
            <a:r>
              <a:rPr kumimoji="0" lang="en-GB" altLang="en-US" sz="1250" b="0" u="none" strike="noStrike" kern="1200" cap="none" spc="0" normalizeH="0" baseline="0" noProof="0" dirty="0">
                <a:ln>
                  <a:noFill/>
                </a:ln>
                <a:solidFill>
                  <a:srgbClr val="334A7A"/>
                </a:solidFill>
                <a:effectLst/>
                <a:uLnTx/>
                <a:uFillTx/>
                <a:latin typeface="Abadi Extra Light" panose="020B0204020104020204" pitchFamily="34" charset="0"/>
                <a:cs typeface="Arial"/>
              </a:rPr>
              <a:t>Personal Robbery </a:t>
            </a:r>
            <a:r>
              <a:rPr kumimoji="0" lang="en-GB" altLang="en-US" sz="1250" b="0" i="0" u="none" strike="noStrike" kern="1200" cap="none" spc="0" normalizeH="0" baseline="0" noProof="0" dirty="0">
                <a:ln>
                  <a:noFill/>
                </a:ln>
                <a:solidFill>
                  <a:srgbClr val="334A7A"/>
                </a:solidFill>
                <a:effectLst/>
                <a:uLnTx/>
                <a:uFillTx/>
                <a:latin typeface="Abadi Extra Light" panose="020B0204020104020204" pitchFamily="34" charset="0"/>
                <a:cs typeface="Arial"/>
              </a:rPr>
              <a:t>offences. Q2 2023-24 saw the volume of these offences increase by 25.9% when compared to the quarter prior, </a:t>
            </a:r>
            <a:r>
              <a:rPr lang="en-GB" altLang="en-US" sz="1250" dirty="0">
                <a:solidFill>
                  <a:srgbClr val="334A7A"/>
                </a:solidFill>
                <a:latin typeface="Abadi Extra Light" panose="020B0204020104020204" pitchFamily="34" charset="0"/>
                <a:cs typeface="Arial"/>
              </a:rPr>
              <a:t>with 49 additional offences recorded for a total of 238. This continues the upward trend in offence volume observed following Q4 2022-23, with seasonality likely playing a role in this increase.</a:t>
            </a:r>
          </a:p>
          <a:p>
            <a:pPr marL="17145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Gwent Police utilises a problem-solving, partnership based approach to preventing Serious Violence.</a:t>
            </a:r>
          </a:p>
          <a:p>
            <a:pPr marL="171450" indent="-171450" algn="just">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ea typeface="Calibri" panose="020F0502020204030204" pitchFamily="34" charset="0"/>
                <a:cs typeface="Arial" panose="020B0604020202020204" pitchFamily="34" charset="0"/>
              </a:rPr>
              <a:t>This approach is supported by a Serious Violence prevention strategy and delivery plan, which aim to reduce and where possible prevent harm to members of the community. </a:t>
            </a:r>
          </a:p>
          <a:p>
            <a:pPr marL="17145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rPr>
              <a:t>Particular focus has been placed on night-time economy related violence, knife related violence, robbery, drug related gang violence, and acid/corrosive substance attacks. </a:t>
            </a:r>
          </a:p>
          <a:p>
            <a:pPr marL="171450" indent="-171450" algn="just">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ea typeface="Calibri" panose="020F0502020204030204" pitchFamily="34" charset="0"/>
                <a:cs typeface="Arial" panose="020B0604020202020204" pitchFamily="34" charset="0"/>
              </a:rPr>
              <a:t>Tasking structures are in place to monitor active Organised Crime Groups (OCGs) and high-harm offenders.</a:t>
            </a:r>
            <a:endPar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endParaRP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b="0" i="0" u="none" strike="noStrike" dirty="0">
                <a:solidFill>
                  <a:srgbClr val="334A7A"/>
                </a:solidFill>
                <a:effectLst/>
                <a:latin typeface="Abadi Extra Light"/>
              </a:rPr>
              <a:t>Serious violence offences have </a:t>
            </a:r>
            <a:r>
              <a:rPr lang="en-GB" sz="1250" dirty="0">
                <a:solidFill>
                  <a:srgbClr val="334A7A"/>
                </a:solidFill>
                <a:latin typeface="Abadi Extra Light"/>
              </a:rPr>
              <a:t>only risen slightly in Q2, which is following the ‘normal’ seasonal increase that is seen for this crime type, and similar to levels seen last year</a:t>
            </a:r>
            <a:r>
              <a:rPr lang="en-GB" sz="1250" b="0" i="0" u="none" strike="noStrike" dirty="0">
                <a:solidFill>
                  <a:srgbClr val="334A7A"/>
                </a:solidFill>
                <a:effectLst/>
                <a:latin typeface="Abadi Extra Light"/>
              </a:rPr>
              <a:t>. </a:t>
            </a:r>
          </a:p>
          <a:p>
            <a:pPr marL="0" indent="0">
              <a:lnSpc>
                <a:spcPct val="110000"/>
              </a:lnSpc>
              <a:buNone/>
            </a:pPr>
            <a:r>
              <a:rPr lang="en-GB" sz="1250" dirty="0">
                <a:solidFill>
                  <a:srgbClr val="334A7A"/>
                </a:solidFill>
                <a:latin typeface="Abadi Extra Light"/>
              </a:rPr>
              <a:t>Development of a new</a:t>
            </a:r>
            <a:r>
              <a:rPr lang="en-GB" sz="1250" b="0" i="0" u="none" strike="noStrike" dirty="0">
                <a:solidFill>
                  <a:srgbClr val="334A7A"/>
                </a:solidFill>
                <a:effectLst/>
                <a:latin typeface="Abadi Extra Light"/>
              </a:rPr>
              <a:t> Serious Violence Duty Strategy and Strategic Needs Assessment are fully under way across Gwent, supported by the OPCC. Some additional funding provided by the Home Office will be used by community safety partners to develop interventions to reduce serious violence. </a:t>
            </a:r>
            <a:r>
              <a:rPr lang="en-GB" sz="1250" dirty="0">
                <a:solidFill>
                  <a:srgbClr val="334A7A"/>
                </a:solidFill>
                <a:latin typeface="Abadi Extra Light"/>
              </a:rPr>
              <a:t>T</a:t>
            </a:r>
            <a:r>
              <a:rPr lang="en-GB" sz="1250" b="0" i="0" u="none" strike="noStrike" dirty="0">
                <a:solidFill>
                  <a:srgbClr val="334A7A"/>
                </a:solidFill>
                <a:effectLst/>
                <a:latin typeface="Abadi Extra Light"/>
              </a:rPr>
              <a:t>he OPCC will be monitoring this partnership response. </a:t>
            </a:r>
            <a:endParaRPr lang="en-GB" sz="1250" kern="1400" dirty="0">
              <a:solidFill>
                <a:srgbClr val="334A7A"/>
              </a:solidFill>
              <a:latin typeface="Abadi Extra Light" panose="020B0204020104020204" pitchFamily="34" charset="0"/>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3</a:t>
            </a:fld>
            <a:endParaRPr lang="en-GB" dirty="0"/>
          </a:p>
        </p:txBody>
      </p:sp>
      <p:graphicFrame>
        <p:nvGraphicFramePr>
          <p:cNvPr id="10" name="Table 9">
            <a:extLst>
              <a:ext uri="{FF2B5EF4-FFF2-40B4-BE49-F238E27FC236}">
                <a16:creationId xmlns:a16="http://schemas.microsoft.com/office/drawing/2014/main" id="{51F1FDF7-D6FF-8CE0-47AB-4F13BE429CAD}"/>
              </a:ext>
            </a:extLst>
          </p:cNvPr>
          <p:cNvGraphicFramePr>
            <a:graphicFrameLocks noGrp="1"/>
          </p:cNvGraphicFramePr>
          <p:nvPr>
            <p:extLst>
              <p:ext uri="{D42A27DB-BD31-4B8C-83A1-F6EECF244321}">
                <p14:modId xmlns:p14="http://schemas.microsoft.com/office/powerpoint/2010/main" val="2608488125"/>
              </p:ext>
            </p:extLst>
          </p:nvPr>
        </p:nvGraphicFramePr>
        <p:xfrm>
          <a:off x="105516" y="3669154"/>
          <a:ext cx="3507105" cy="1106620"/>
        </p:xfrm>
        <a:graphic>
          <a:graphicData uri="http://schemas.openxmlformats.org/drawingml/2006/table">
            <a:tbl>
              <a:tblPr/>
              <a:tblGrid>
                <a:gridCol w="2003488">
                  <a:extLst>
                    <a:ext uri="{9D8B030D-6E8A-4147-A177-3AD203B41FA5}">
                      <a16:colId xmlns:a16="http://schemas.microsoft.com/office/drawing/2014/main" val="1380862211"/>
                    </a:ext>
                  </a:extLst>
                </a:gridCol>
                <a:gridCol w="1503617">
                  <a:extLst>
                    <a:ext uri="{9D8B030D-6E8A-4147-A177-3AD203B41FA5}">
                      <a16:colId xmlns:a16="http://schemas.microsoft.com/office/drawing/2014/main" val="4153978400"/>
                    </a:ext>
                  </a:extLst>
                </a:gridCol>
              </a:tblGrid>
              <a:tr h="177850">
                <a:tc>
                  <a:txBody>
                    <a:bodyPr/>
                    <a:lstStyle/>
                    <a:p>
                      <a:pPr algn="ctr" fontAlgn="b"/>
                      <a:r>
                        <a:rPr lang="en-GB" sz="900" b="0" i="0" u="none" strike="noStrike" dirty="0">
                          <a:solidFill>
                            <a:srgbClr val="334A7A"/>
                          </a:solidFill>
                          <a:effectLst/>
                          <a:latin typeface="Aharoni" panose="02010803020104030203" pitchFamily="2" charset="-79"/>
                          <a:cs typeface="Aharoni" panose="02010803020104030203" pitchFamily="2" charset="-79"/>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900" b="0" i="0" u="none" strike="noStrike">
                          <a:solidFill>
                            <a:srgbClr val="334A7A"/>
                          </a:solidFill>
                          <a:effectLst/>
                          <a:latin typeface="Aharoni" panose="02010803020104030203" pitchFamily="2" charset="-79"/>
                          <a:cs typeface="Aharoni" panose="02010803020104030203" pitchFamily="2" charset="-79"/>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502432954"/>
                  </a:ext>
                </a:extLst>
              </a:tr>
              <a:tr h="187730">
                <a:tc>
                  <a:txBody>
                    <a:bodyPr/>
                    <a:lstStyle/>
                    <a:p>
                      <a:pPr algn="ctr" fontAlgn="b"/>
                      <a:r>
                        <a:rPr lang="en-GB" sz="900" b="1" i="0" u="none" strike="noStrike" dirty="0">
                          <a:solidFill>
                            <a:srgbClr val="334A7A"/>
                          </a:solidFill>
                          <a:effectLst/>
                          <a:latin typeface="Abadi Extra Light" panose="020B0204020104020204" pitchFamily="34" charset="0"/>
                        </a:rPr>
                        <a:t>Serious Violence</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Calibri" panose="020F0502020204030204" pitchFamily="34" charset="0"/>
                        </a:rPr>
                        <a:t>Stable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243256380"/>
                  </a:ext>
                </a:extLst>
              </a:tr>
              <a:tr h="187730">
                <a:tc>
                  <a:txBody>
                    <a:bodyPr/>
                    <a:lstStyle/>
                    <a:p>
                      <a:pPr algn="ctr" fontAlgn="b"/>
                      <a:r>
                        <a:rPr lang="en-GB" sz="900" b="0" i="0" u="none" strike="noStrike" dirty="0">
                          <a:solidFill>
                            <a:srgbClr val="334A7A"/>
                          </a:solidFill>
                          <a:effectLst/>
                          <a:latin typeface="Abadi Extra Light" panose="020B0204020104020204" pitchFamily="34" charset="0"/>
                        </a:rPr>
                        <a:t>Assault intent rob (Personal property)</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a:solidFill>
                            <a:srgbClr val="334A7A"/>
                          </a:solidFill>
                          <a:effectLst/>
                          <a:latin typeface="Calibri" panose="020F0502020204030204" pitchFamily="34" charset="0"/>
                        </a:rPr>
                        <a:t>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629963899"/>
                  </a:ext>
                </a:extLst>
              </a:tr>
              <a:tr h="187730">
                <a:tc>
                  <a:txBody>
                    <a:bodyPr/>
                    <a:lstStyle/>
                    <a:p>
                      <a:pPr algn="ctr" fontAlgn="b"/>
                      <a:r>
                        <a:rPr lang="en-GB" sz="900" b="0" i="0" u="none" strike="noStrike" dirty="0">
                          <a:solidFill>
                            <a:srgbClr val="334A7A"/>
                          </a:solidFill>
                          <a:effectLst/>
                          <a:latin typeface="Abadi Extra Light" panose="020B0204020104020204" pitchFamily="34" charset="0"/>
                        </a:rPr>
                        <a:t>Grievous Bodily Harm WITH INTENT</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Calibri" panose="020F0502020204030204" pitchFamily="34" charset="0"/>
                        </a:rPr>
                        <a:t>Increasing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500516293"/>
                  </a:ext>
                </a:extLst>
              </a:tr>
              <a:tr h="187730">
                <a:tc>
                  <a:txBody>
                    <a:bodyPr/>
                    <a:lstStyle/>
                    <a:p>
                      <a:pPr algn="ctr" fontAlgn="b"/>
                      <a:r>
                        <a:rPr lang="en-GB" sz="900" b="0" i="0" u="none" strike="noStrike">
                          <a:solidFill>
                            <a:srgbClr val="334A7A"/>
                          </a:solidFill>
                          <a:effectLst/>
                          <a:latin typeface="Abadi Extra Light" panose="020B0204020104020204" pitchFamily="34" charset="0"/>
                        </a:rPr>
                        <a:t>Malicious Wounding S.20 – no intent</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Calibri" panose="020F0502020204030204" pitchFamily="34" charset="0"/>
                        </a:rPr>
                        <a:t>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57916523"/>
                  </a:ext>
                </a:extLst>
              </a:tr>
              <a:tr h="177850">
                <a:tc>
                  <a:txBody>
                    <a:bodyPr/>
                    <a:lstStyle/>
                    <a:p>
                      <a:pPr algn="ctr" fontAlgn="b"/>
                      <a:r>
                        <a:rPr lang="en-GB" sz="900" b="0" i="0" u="none" strike="noStrike">
                          <a:solidFill>
                            <a:srgbClr val="334A7A"/>
                          </a:solidFill>
                          <a:effectLst/>
                          <a:latin typeface="Abadi Extra Light" panose="020B0204020104020204" pitchFamily="34" charset="0"/>
                        </a:rPr>
                        <a:t>Robbery (Personal property)</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CE4D6"/>
                    </a:solidFill>
                  </a:tcPr>
                </a:tc>
                <a:tc>
                  <a:txBody>
                    <a:bodyPr/>
                    <a:lstStyle/>
                    <a:p>
                      <a:pPr algn="ctr" fontAlgn="b"/>
                      <a:r>
                        <a:rPr lang="en-GB" sz="900" b="0" i="0" u="none" strike="noStrike" dirty="0">
                          <a:solidFill>
                            <a:srgbClr val="334A7A"/>
                          </a:solidFill>
                          <a:effectLst/>
                          <a:latin typeface="Calibri" panose="020F0502020204030204" pitchFamily="34" charset="0"/>
                        </a:rPr>
                        <a:t>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CE4D6"/>
                    </a:solidFill>
                  </a:tcPr>
                </a:tc>
                <a:extLst>
                  <a:ext uri="{0D108BD9-81ED-4DB2-BD59-A6C34878D82A}">
                    <a16:rowId xmlns:a16="http://schemas.microsoft.com/office/drawing/2014/main" val="776242015"/>
                  </a:ext>
                </a:extLst>
              </a:tr>
            </a:tbl>
          </a:graphicData>
        </a:graphic>
      </p:graphicFrame>
      <p:graphicFrame>
        <p:nvGraphicFramePr>
          <p:cNvPr id="2" name="Chart 1" descr="Chart shows firearm offences per 1k population &amp; knife and bladed object offences per 1k population&#10;&#10;Firearms offences;&#10;2018-19 Quarter 1 = 0.053&#10;2018-19 Quarter 2 = 0.037&#10;2018-19 Quarter 3 = 0.032&#10;2018-19 Quarter 4 = 0.020&#10;&#10;2019-20 Quarter 1 = 0.017&#10;2019-20 Quarter 2 = 0.039&#10;2019-20 Quarter 3 = 0.030&#10;2019-20 Quarter 4 = 0.020&#10;&#10;2020-21 Quarter 1 = 0.035&#10;2020-21 Quarter 2 = 0.013&#10;2020-21 Quarter 3 = 0.017&#10;2020-21 Quarter 4 = 0.019&#10;&#10;2021-22 Quarter 1 = 0.022&#10;2021-22 Quarter 2 = 0.032&#10;2021-22 Quarter 3 = 0.025&#10;2021-22 Quarter 4 = 0.017&#10;&#10;2022-23 Quarter 1 = 0.017&#10;2022-23 Quarter 2 = 0.032&#10;2022-23 Quarter 3 = 0.019&#10;2022-23 Quarter 4 = 0.015&#10;&#10;2023-24 Quarter 1 = 0.019&#10;2023-24 Quarter 2 = 0.044&#10;&#10;Knife &amp; Bladed weapon offences;&#10;2018-19 Quarter 1 = 0.174&#10;2018-19 Quarter 2 = 0.131&#10;2018-19 Quarter 3 = 0.133&#10;2018-19 Quarter 4 = 0.175&#10;&#10;2019-20 Quarter 1 = 0.208&#10;2019-20 Quarter 2 = 0.279&#10;2019-20 Quarter 3 = 0.267&#10;2019-20 Quarter 4 = 0.201&#10;&#10;2020-21 Quarter 1 = 0.251&#10;2020-21 Quarter 2 = 0.241&#10;2020-21 Quarter 3 = 0.261&#10;2020-21 Quarter 4 = 0.254&#10;&#10;2021-22 Quarter 1 = 0.239&#10;2021-22 Quarter 2 = 0.214&#10;2021-22 Quarter 3 = 0.211&#10;2021-22 Quarter 4 = 0.276&#10;&#10;2022-23 Quarter 1 = 0.263&#10;2022-23 Quarter 2 = 0.291&#10;2022-23 Quarter 3 = 0.308&#10;2022-23 Quarter 4 = 0.321&#10;&#10;2023-24 Quarter 1 = 0.296&#10;2023-24 Quarter 2 = 0.311">
            <a:extLst>
              <a:ext uri="{FF2B5EF4-FFF2-40B4-BE49-F238E27FC236}">
                <a16:creationId xmlns:a16="http://schemas.microsoft.com/office/drawing/2014/main" id="{C0322FDB-D2A1-4336-8F07-1E2471AE178C}"/>
              </a:ext>
            </a:extLst>
          </p:cNvPr>
          <p:cNvGraphicFramePr>
            <a:graphicFrameLocks/>
          </p:cNvGraphicFramePr>
          <p:nvPr>
            <p:extLst>
              <p:ext uri="{D42A27DB-BD31-4B8C-83A1-F6EECF244321}">
                <p14:modId xmlns:p14="http://schemas.microsoft.com/office/powerpoint/2010/main" val="1675701370"/>
              </p:ext>
            </p:extLst>
          </p:nvPr>
        </p:nvGraphicFramePr>
        <p:xfrm>
          <a:off x="3492360" y="993334"/>
          <a:ext cx="3714749" cy="178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descr="This Chart shows Serious Violence Crime Rate per one thousand population in Gwent.&#10;&#10;The data is as follows;&#10;2018-19 Quarter 1 = 0.35&#10;2018-19 Quarter 2 = 0.33&#10;2018-19 Quarter 3 = 0.29&#10;2018-19 Quarter 4 = 0.32&#10;&#10;2019-20 Quarter 1 = 0.34&#10;2019-20 Quarter 2 = 0.37&#10;2019-20 Quarter 3 = 0.35&#10;2019-20 Quarter 4 = 0.36&#10;&#10;2020-21 Quarter 1 = 0.27&#10;2020-21 Quarter 2 = 0.34&#10;2020-21 Quarter 3 = 0.22&#10;2020-21 Quarter 4 = 0.27&#10;&#10;2021-22 Quarter 1 = 0.28&#10;2021-22 Quarter 2 = 0.31&#10;2021-22 Quarter 3 = 0.31&#10;2021-22 Quarter 4 = 0.31&#10;&#10;2022-23 Quarter 1 = 0.36&#10;2022-23 Quarter 2 = 0.42&#10;2022-23 Quarter 3 = 0.34&#10;2022-23 Quarter 4 = 0.31&#10;&#10;2023-24 Quarter 1 = 0.32&#10;2023-24 Quarter 2 = 0.40">
            <a:extLst>
              <a:ext uri="{FF2B5EF4-FFF2-40B4-BE49-F238E27FC236}">
                <a16:creationId xmlns:a16="http://schemas.microsoft.com/office/drawing/2014/main" id="{E7BB91CD-77D4-D478-CD46-E5DB51B3F850}"/>
              </a:ext>
            </a:extLst>
          </p:cNvPr>
          <p:cNvGraphicFramePr>
            <a:graphicFrameLocks/>
          </p:cNvGraphicFramePr>
          <p:nvPr>
            <p:extLst>
              <p:ext uri="{D42A27DB-BD31-4B8C-83A1-F6EECF244321}">
                <p14:modId xmlns:p14="http://schemas.microsoft.com/office/powerpoint/2010/main" val="1719900068"/>
              </p:ext>
            </p:extLst>
          </p:nvPr>
        </p:nvGraphicFramePr>
        <p:xfrm>
          <a:off x="3806684" y="3343783"/>
          <a:ext cx="3400425" cy="1757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823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DISRUPT DRUG SUPPLY AND COUNTY LINES</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2638552647"/>
              </p:ext>
            </p:extLst>
          </p:nvPr>
        </p:nvGraphicFramePr>
        <p:xfrm>
          <a:off x="507254" y="1168405"/>
          <a:ext cx="5525397" cy="828675"/>
        </p:xfrm>
        <a:graphic>
          <a:graphicData uri="http://schemas.openxmlformats.org/drawingml/2006/table">
            <a:tbl>
              <a:tblPr firstRow="1"/>
              <a:tblGrid>
                <a:gridCol w="2939324">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200025">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No of Drug Disruptions</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Not known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048180935"/>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No of County Lines Disrupted</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Not known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186201840"/>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No of Drug supply Offences</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Increasing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4974587"/>
                  </a:ext>
                </a:extLst>
              </a:tr>
            </a:tbl>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6159351" y="231302"/>
            <a:ext cx="5735171" cy="5407138"/>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p>
          <a:p>
            <a:pPr marL="171450" indent="-171450">
              <a:spcBef>
                <a:spcPts val="50"/>
              </a:spcBef>
              <a:spcAft>
                <a:spcPts val="50"/>
              </a:spcAft>
              <a:buFont typeface="Arial" panose="020B0604020202020204" pitchFamily="34" charset="0"/>
              <a:buChar char="•"/>
            </a:pPr>
            <a:endParaRPr lang="en-GB" sz="1250" dirty="0">
              <a:solidFill>
                <a:srgbClr val="334A7A"/>
              </a:solidFill>
              <a:latin typeface="Abadi Extra Light" panose="020B0204020104020204" pitchFamily="34" charset="0"/>
              <a:cs typeface="Arial" panose="020B0604020202020204" pitchFamily="34" charset="0"/>
            </a:endParaRPr>
          </a:p>
          <a:p>
            <a:pPr marL="17145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cs typeface="Arial" panose="020B0604020202020204" pitchFamily="34" charset="0"/>
              </a:rPr>
              <a:t>Proactive specialist support is available via the Drug Focus Desk.</a:t>
            </a:r>
          </a:p>
          <a:p>
            <a:pPr marL="17145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cs typeface="Arial" panose="020B0604020202020204" pitchFamily="34" charset="0"/>
              </a:rPr>
              <a:t>We are working closely with partner agencies to provide signposting and treatment to help reduce the number of repeat offenders.</a:t>
            </a:r>
          </a:p>
          <a:p>
            <a:pPr marL="17145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cs typeface="Arial" panose="020B0604020202020204" pitchFamily="34" charset="0"/>
              </a:rPr>
              <a:t>An intelligence led approach is being used to identify and disrupt the crime groups presenting the highest risk.</a:t>
            </a:r>
          </a:p>
          <a:p>
            <a:pPr marL="17145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cs typeface="Arial" panose="020B0604020202020204" pitchFamily="34" charset="0"/>
              </a:rPr>
              <a:t>We have a close working relationship with the Regional Organised Crime Unit and the National County Lines Coordinator, facilitating the early identification of offenders involved in the supply of drugs.</a:t>
            </a:r>
          </a:p>
          <a:p>
            <a:pPr marL="171450" indent="-171450">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Calibri" panose="020F0502020204030204" pitchFamily="34" charset="0"/>
                <a:cs typeface="Times New Roman" panose="02020603050405020304" pitchFamily="18" charset="0"/>
              </a:rPr>
              <a:t>A total of six cannabis factories have been dismantled after being located within disused premises in Newport City Centre. The street value of the growths is currently believed to be in excess of </a:t>
            </a:r>
            <a:r>
              <a:rPr lang="en-GB" sz="1250" dirty="0">
                <a:solidFill>
                  <a:srgbClr val="334A7A"/>
                </a:solidFill>
                <a:latin typeface="Abadi Extra Light" panose="020B0204020104020204" pitchFamily="34" charset="0"/>
                <a:ea typeface="Calibri" panose="020F0502020204030204" pitchFamily="34" charset="0"/>
                <a:cs typeface="Times New Roman" panose="02020603050405020304" pitchFamily="18" charset="0"/>
              </a:rPr>
              <a:t>£5 million</a:t>
            </a:r>
            <a:r>
              <a:rPr lang="en-GB" sz="1250" dirty="0">
                <a:solidFill>
                  <a:srgbClr val="334A7A"/>
                </a:solidFill>
                <a:effectLst/>
                <a:latin typeface="Abadi Extra Light" panose="020B0204020104020204" pitchFamily="34" charset="0"/>
                <a:ea typeface="Calibri" panose="020F0502020204030204" pitchFamily="34" charset="0"/>
                <a:cs typeface="Times New Roman" panose="02020603050405020304" pitchFamily="18" charset="0"/>
              </a:rPr>
              <a:t>. Five arrests have been made, </a:t>
            </a:r>
            <a:r>
              <a:rPr lang="en-GB" sz="1250" dirty="0">
                <a:solidFill>
                  <a:srgbClr val="334A7A"/>
                </a:solidFill>
                <a:latin typeface="Abadi Extra Light" panose="020B0204020104020204" pitchFamily="34" charset="0"/>
                <a:ea typeface="Calibri" panose="020F0502020204030204" pitchFamily="34" charset="0"/>
                <a:cs typeface="Times New Roman" panose="02020603050405020304" pitchFamily="18" charset="0"/>
              </a:rPr>
              <a:t>with all subjects </a:t>
            </a:r>
            <a:r>
              <a:rPr lang="en-GB" sz="1250" dirty="0">
                <a:solidFill>
                  <a:srgbClr val="334A7A"/>
                </a:solidFill>
                <a:effectLst/>
                <a:latin typeface="Abadi Extra Light" panose="020B0204020104020204" pitchFamily="34" charset="0"/>
                <a:ea typeface="Calibri" panose="020F0502020204030204" pitchFamily="34" charset="0"/>
                <a:cs typeface="Times New Roman" panose="02020603050405020304" pitchFamily="18" charset="0"/>
              </a:rPr>
              <a:t>remanded into custody.</a:t>
            </a:r>
            <a:endPar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endParaRPr>
          </a:p>
          <a:p>
            <a:pPr marL="171450" indent="-171450">
              <a:spcBef>
                <a:spcPts val="50"/>
              </a:spcBef>
              <a:spcAft>
                <a:spcPts val="50"/>
              </a:spcAft>
            </a:pPr>
            <a:r>
              <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rPr>
              <a:t>Enforcement for Operation Silver took place during the early hours of the 13</a:t>
            </a:r>
            <a:r>
              <a:rPr lang="en-GB" sz="1250" baseline="3000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rPr>
              <a:t>th</a:t>
            </a:r>
            <a:r>
              <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rPr>
              <a:t> of September. This is an investigation into an organised crime group involved in the supply of Class A drugs. 80 firearms officers and over 100 unarmed officers were involved in synchronised warrants at five addresses in Newport and Cardiff. Three men were charged and remanded for conspiring to supply cocaine, heroin and MDMA. The investigation remains ongoing.</a:t>
            </a:r>
          </a:p>
          <a:p>
            <a:pPr marL="171450" indent="-171450">
              <a:spcBef>
                <a:spcPts val="50"/>
              </a:spcBef>
              <a:spcAft>
                <a:spcPts val="50"/>
              </a:spcAft>
            </a:pPr>
            <a:r>
              <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rPr>
              <a:t>A series of operations took place between the 9</a:t>
            </a:r>
            <a:r>
              <a:rPr lang="en-GB" sz="1250" baseline="3000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rPr>
              <a:t>th</a:t>
            </a:r>
            <a:r>
              <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rPr>
              <a:t> and 15</a:t>
            </a:r>
            <a:r>
              <a:rPr lang="en-GB" sz="1250" baseline="3000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rPr>
              <a:t>th</a:t>
            </a:r>
            <a:r>
              <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rPr>
              <a:t> of October as part of a national County Lines Intensification Week. </a:t>
            </a:r>
            <a:r>
              <a:rPr lang="en-GB" sz="1250" dirty="0">
                <a:solidFill>
                  <a:srgbClr val="334A7A"/>
                </a:solidFill>
                <a:latin typeface="Abadi Extra Light" panose="020B0204020104020204" pitchFamily="34" charset="0"/>
                <a:ea typeface="Calibri" panose="020F0502020204030204" pitchFamily="34" charset="0"/>
                <a:cs typeface="Arial" panose="020B0604020202020204" pitchFamily="34" charset="0"/>
              </a:rPr>
              <a:t>As a result: t</a:t>
            </a:r>
            <a:r>
              <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rPr>
              <a:t>wo cannabis farms were dismantled; 4,500 cannabis plants were seized; 18 kilograms of amphetamine were recovered; 14 people were arrested; two people at risk of exploitation were safeguarded; and £1,400 </a:t>
            </a:r>
            <a:r>
              <a:rPr lang="en-GB" sz="1250" dirty="0">
                <a:solidFill>
                  <a:srgbClr val="334A7A"/>
                </a:solidFill>
                <a:latin typeface="Abadi Extra Light" panose="020B0204020104020204" pitchFamily="34" charset="0"/>
                <a:ea typeface="Calibri" panose="020F0502020204030204" pitchFamily="34" charset="0"/>
                <a:cs typeface="Arial" panose="020B0604020202020204" pitchFamily="34" charset="0"/>
              </a:rPr>
              <a:t>in cash was seized.</a:t>
            </a:r>
          </a:p>
          <a:p>
            <a:pPr marL="0" indent="0">
              <a:lnSpc>
                <a:spcPct val="110000"/>
              </a:lnSpc>
              <a:buNone/>
            </a:pPr>
            <a:r>
              <a:rPr lang="en-GB" sz="1400" b="1" dirty="0">
                <a:solidFill>
                  <a:srgbClr val="334A7A"/>
                </a:solidFill>
                <a:latin typeface="Aharoni"/>
                <a:cs typeface="Aharoni"/>
              </a:rPr>
              <a:t>Gwent PCC </a:t>
            </a:r>
            <a:r>
              <a:rPr lang="en-GB" sz="1400" b="1" i="0" u="none" strike="noStrike" dirty="0">
                <a:solidFill>
                  <a:srgbClr val="334A7A"/>
                </a:solidFill>
                <a:effectLst/>
                <a:latin typeface="Aharoni"/>
                <a:cs typeface="Aharoni"/>
              </a:rPr>
              <a:t>Comments</a:t>
            </a:r>
            <a:endParaRPr lang="en-GB" sz="1250" b="0" i="0" u="none" strike="noStrike" dirty="0">
              <a:solidFill>
                <a:srgbClr val="334A7A"/>
              </a:solidFill>
              <a:effectLst/>
              <a:latin typeface="Aharoni"/>
              <a:cs typeface="Aharoni"/>
            </a:endParaRPr>
          </a:p>
          <a:p>
            <a:pPr marL="0" indent="0">
              <a:lnSpc>
                <a:spcPct val="110000"/>
              </a:lnSpc>
              <a:buNone/>
            </a:pPr>
            <a:r>
              <a:rPr lang="en-GB" sz="1250" b="0" i="0" u="none" strike="noStrike" dirty="0">
                <a:solidFill>
                  <a:srgbClr val="334A7A"/>
                </a:solidFill>
                <a:effectLst/>
                <a:latin typeface="Abadi Extra Light"/>
              </a:rPr>
              <a:t>Drug offences continue to rise in the past few quarters, which is a concerning trend</a:t>
            </a:r>
            <a:r>
              <a:rPr lang="en-GB" sz="1250" dirty="0">
                <a:solidFill>
                  <a:srgbClr val="334A7A"/>
                </a:solidFill>
                <a:latin typeface="Abadi Extra Light"/>
              </a:rPr>
              <a:t>. W</a:t>
            </a:r>
            <a:r>
              <a:rPr lang="en-GB" sz="1250" b="0" i="0" u="none" strike="noStrike" dirty="0">
                <a:solidFill>
                  <a:srgbClr val="334A7A"/>
                </a:solidFill>
                <a:effectLst/>
                <a:latin typeface="Abadi Extra Light"/>
              </a:rPr>
              <a:t>e are pleased with the proactive work undertaken by Gwent Police as evidenced above</a:t>
            </a:r>
            <a:r>
              <a:rPr lang="en-GB" sz="1250" dirty="0">
                <a:solidFill>
                  <a:srgbClr val="334A7A"/>
                </a:solidFill>
                <a:latin typeface="Abadi Extra Light"/>
              </a:rPr>
              <a:t>. </a:t>
            </a:r>
          </a:p>
          <a:p>
            <a:pPr marL="0" indent="0">
              <a:lnSpc>
                <a:spcPct val="110000"/>
              </a:lnSpc>
              <a:buNone/>
            </a:pPr>
            <a:r>
              <a:rPr lang="en-GB" sz="1250" b="0" i="0" u="none" strike="noStrike" dirty="0">
                <a:solidFill>
                  <a:srgbClr val="334A7A"/>
                </a:solidFill>
                <a:effectLst/>
                <a:latin typeface="Abadi Extra Light"/>
              </a:rPr>
              <a:t>In general, the PCC invests heavily with partners in treatment services to support those stuck in the cycle of addiction and crime, including a significant contribution to the Gwent Drug and Alcohol Service.</a:t>
            </a:r>
            <a:endParaRPr lang="en-GB" sz="1250" kern="1400" dirty="0">
              <a:solidFill>
                <a:srgbClr val="334A7A"/>
              </a:solidFill>
              <a:latin typeface="Abadi Extra Light" panose="020B0204020104020204" pitchFamily="34" charset="0"/>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4</a:t>
            </a:fld>
            <a:endParaRPr lang="en-GB" dirty="0"/>
          </a:p>
        </p:txBody>
      </p:sp>
      <p:graphicFrame>
        <p:nvGraphicFramePr>
          <p:cNvPr id="5" name="Chart 4" descr="Chart shows the Supply of Drug Crime Rate per one thousand population in Gwent&#10;&#10;The data is as follows:&#10;2018-19 Quarter 1 = 0.150&#10;2018-19 Quarter 2 = 0.158&#10;2018-19 Quarter 3 = 0.140&#10;2018-19 Quarter 4 = 0.158&#10;&#10;2019-20 Quarter 1 = 0.230&#10;2019-20 Quarter 2 = 0.157&#10;2019-20 Quarter 3 = 0.144&#10;2019-20 Quarter 4 = 0.130&#10;&#10;2020-21 Quarter 1 = 0.289&#10;2020-21 Quarter 2 = 0.138&#10;2020-21 Quarter 3 = 0.151&#10;2020-21 Quarter 4 = 0.165&#10;&#10;2021-22 Quarter 1 = 0.135&#10;2021-22 Quarter 2 = 0.152&#10;2021-22 Quarter 3 = 0.145&#10;2021-22 Quarter 4 = 0.159&#10;&#10;2022-23 Quarter 1 = 0.170&#10;2022-23 Quarter 2 = 0.160&#10;2022-23 Quarter 3 = 0.201&#10;2022-23 Quarter 4 = 0.199&#10;&#10;2023-24 Quarter 1 = 0.229&#10;2023-24 Quarter 2 = 0.279">
            <a:extLst>
              <a:ext uri="{FF2B5EF4-FFF2-40B4-BE49-F238E27FC236}">
                <a16:creationId xmlns:a16="http://schemas.microsoft.com/office/drawing/2014/main" id="{37C7DFE1-5574-1608-2602-7A498C408532}"/>
              </a:ext>
            </a:extLst>
          </p:cNvPr>
          <p:cNvGraphicFramePr>
            <a:graphicFrameLocks/>
          </p:cNvGraphicFramePr>
          <p:nvPr>
            <p:extLst>
              <p:ext uri="{D42A27DB-BD31-4B8C-83A1-F6EECF244321}">
                <p14:modId xmlns:p14="http://schemas.microsoft.com/office/powerpoint/2010/main" val="4185260209"/>
              </p:ext>
            </p:extLst>
          </p:nvPr>
        </p:nvGraphicFramePr>
        <p:xfrm>
          <a:off x="1137484" y="2594182"/>
          <a:ext cx="4421105" cy="22667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931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REDUCE NEIGHBOURHOOD CRIME</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3195341203"/>
              </p:ext>
            </p:extLst>
          </p:nvPr>
        </p:nvGraphicFramePr>
        <p:xfrm>
          <a:off x="1053225" y="1178685"/>
          <a:ext cx="5525397" cy="1038225"/>
        </p:xfrm>
        <a:graphic>
          <a:graphicData uri="http://schemas.openxmlformats.org/drawingml/2006/table">
            <a:tbl>
              <a:tblPr firstRow="1"/>
              <a:tblGrid>
                <a:gridCol w="2939324">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200025">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Vehicle Crime</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334A7A"/>
                          </a:solidFill>
                          <a:effectLst/>
                          <a:latin typeface="Calibri" panose="020F0502020204030204" pitchFamily="34" charset="0"/>
                        </a:rPr>
                        <a:t>Increasing </a:t>
                      </a:r>
                      <a:endParaRPr lang="en-GB" sz="1100" b="0" i="0" u="none" strike="noStrike" dirty="0">
                        <a:solidFill>
                          <a:srgbClr val="334A7A"/>
                        </a:solidFill>
                        <a:effectLst/>
                        <a:latin typeface="Calibri" panose="020F050202020403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Residential Burglary</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Stable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646758281"/>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Theft from the person</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Increasing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70398589"/>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Personal robbery</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Decrease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001526181"/>
                  </a:ext>
                </a:extLst>
              </a:tr>
            </a:tbl>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6881566" y="241992"/>
            <a:ext cx="5116819" cy="6199867"/>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p>
          <a:p>
            <a:pPr marL="171450" lvl="0" indent="-171450" algn="just">
              <a:spcBef>
                <a:spcPts val="50"/>
              </a:spcBef>
              <a:spcAft>
                <a:spcPts val="50"/>
              </a:spcAft>
              <a:buFont typeface="Arial" panose="020B0604020202020204" pitchFamily="34" charset="0"/>
              <a:buChar char="•"/>
            </a:pPr>
            <a:endParaRPr lang="en-GB" altLang="en-US" sz="1250" dirty="0">
              <a:solidFill>
                <a:srgbClr val="334A7A"/>
              </a:solidFill>
              <a:latin typeface="Abadi Extra Light" panose="020B0204020104020204" pitchFamily="34" charset="0"/>
              <a:cs typeface="Arial" panose="020B0604020202020204" pitchFamily="34" charset="0"/>
            </a:endParaRPr>
          </a:p>
          <a:p>
            <a:pPr marL="171450" lvl="0" indent="-171450" algn="just">
              <a:spcBef>
                <a:spcPts val="50"/>
              </a:spcBef>
              <a:spcAft>
                <a:spcPts val="50"/>
              </a:spcAft>
              <a:buFont typeface="Arial" panose="020B0604020202020204" pitchFamily="34" charset="0"/>
              <a:buChar char="•"/>
            </a:pPr>
            <a:r>
              <a:rPr lang="en-GB" altLang="en-US" sz="1250" dirty="0">
                <a:solidFill>
                  <a:srgbClr val="334A7A"/>
                </a:solidFill>
                <a:latin typeface="Abadi Extra Light" panose="020B0204020104020204" pitchFamily="34" charset="0"/>
                <a:cs typeface="Arial" panose="020B0604020202020204" pitchFamily="34" charset="0"/>
              </a:rPr>
              <a:t>Neighbourhood Crime offences have seen an increase of 6.3% when compared to the quarter prior, with 79 additional offences recorded for a total of 1,331 This increase runs counter to the aims of the government’s Beating Crime Plan, in which it is a focus area for reduction, and represents the highest quarterly total within the timeframe. </a:t>
            </a:r>
          </a:p>
          <a:p>
            <a:pPr marL="171450" lvl="0" indent="-171450" algn="just">
              <a:spcBef>
                <a:spcPts val="50"/>
              </a:spcBef>
              <a:spcAft>
                <a:spcPts val="50"/>
              </a:spcAft>
              <a:buFont typeface="Arial" panose="020B0604020202020204" pitchFamily="34" charset="0"/>
              <a:buChar char="•"/>
            </a:pPr>
            <a:r>
              <a:rPr lang="en-GB" altLang="en-US" sz="1250" dirty="0">
                <a:solidFill>
                  <a:srgbClr val="334A7A"/>
                </a:solidFill>
                <a:latin typeface="Abadi Extra Light" panose="020B0204020104020204" pitchFamily="34" charset="0"/>
                <a:cs typeface="Arial" panose="020B0604020202020204" pitchFamily="34" charset="0"/>
              </a:rPr>
              <a:t>When assessed by crime category, Vehicle Crime offences appear to be the primary contributor to the rise observed during Q2 2023-24, increasing by 18.9% when compared to the quarter prior (136 additional offences for a total of 854). This is the highest quarterly total within the timeframe, and accounts for 64.2% of all Neighbourhood Crime offences recorded during Q2 2023-24.</a:t>
            </a:r>
          </a:p>
          <a:p>
            <a:pPr marL="17145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The Neighbourhood Policing model is undergoing a review to improve its effectiveness and efficiency.</a:t>
            </a:r>
          </a:p>
          <a:p>
            <a:pPr marL="17145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All officers working within neighbourhood policing are receiving a one day input on problem solving and prevention as part of the Gwent version of the All Wales Neighbourhood Policing Programme. </a:t>
            </a:r>
          </a:p>
          <a:p>
            <a:pPr marL="17145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All response officers are having a training day input on problem solving and prevention. This has been adapted to include situational prevention and community prevention.</a:t>
            </a:r>
            <a:endParaRPr lang="en-GB" sz="1250" dirty="0">
              <a:solidFill>
                <a:srgbClr val="334A7A"/>
              </a:solidFill>
              <a:latin typeface="Abadi Extra Light" panose="020B0204020104020204" pitchFamily="34" charset="0"/>
              <a:cs typeface="Arial" panose="020B0604020202020204" pitchFamily="34" charset="0"/>
            </a:endParaRPr>
          </a:p>
          <a:p>
            <a:pPr marL="171450" lvl="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The Gwent Community Link (a police messaging service) launched in September.</a:t>
            </a:r>
          </a:p>
          <a:p>
            <a:pPr marL="171450" lvl="0" indent="-171450" algn="just">
              <a:spcBef>
                <a:spcPts val="50"/>
              </a:spcBef>
              <a:spcAft>
                <a:spcPts val="50"/>
              </a:spcAft>
              <a:buFont typeface="Arial" panose="020B0604020202020204" pitchFamily="34" charset="0"/>
              <a:buChar char="•"/>
            </a:pPr>
            <a:endParaRPr lang="en-GB" sz="1250" dirty="0">
              <a:solidFill>
                <a:srgbClr val="334A7A"/>
              </a:solidFill>
              <a:latin typeface="Abadi Extra Light" panose="020B0204020104020204" pitchFamily="34" charset="0"/>
            </a:endParaRP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b="0" i="0" u="none" strike="noStrike" dirty="0">
                <a:solidFill>
                  <a:srgbClr val="334A7A"/>
                </a:solidFill>
                <a:effectLst/>
                <a:latin typeface="Abadi Extra Light" panose="020B0204020104020204" pitchFamily="34" charset="0"/>
              </a:rPr>
              <a:t>Neighbourhood crime in Gwent has started to go in the wrong direction, particularly vehicle crime</a:t>
            </a:r>
            <a:r>
              <a:rPr lang="en-GB" sz="1250" b="0" i="0" u="none" strike="noStrike" dirty="0">
                <a:solidFill>
                  <a:srgbClr val="334A7A"/>
                </a:solidFill>
                <a:effectLst/>
                <a:latin typeface="Abadi Extra Light" panose="020B0204020104020204" pitchFamily="34" charset="0"/>
                <a:cs typeface="Aharoni" panose="02010803020104030203" pitchFamily="2" charset="-79"/>
              </a:rPr>
              <a:t> and we will continue to review this situation.</a:t>
            </a:r>
            <a:r>
              <a:rPr lang="en-GB" sz="1250" dirty="0">
                <a:solidFill>
                  <a:srgbClr val="334A7A"/>
                </a:solidFill>
                <a:latin typeface="Abadi Extra Light" panose="020B0204020104020204" pitchFamily="34" charset="0"/>
                <a:cs typeface="Aharoni" panose="02010803020104030203" pitchFamily="2" charset="-79"/>
              </a:rPr>
              <a:t> There are some signs the cost of living may be driving up some of these offences. However, the volumes remain lower than before the Covid pandemic, which is positive. In particular burglary remains lower.</a:t>
            </a:r>
            <a:endParaRPr lang="en-GB" sz="1250" b="0" i="0" u="none" strike="noStrike" dirty="0">
              <a:solidFill>
                <a:srgbClr val="334A7A"/>
              </a:solidFill>
              <a:effectLst/>
              <a:latin typeface="Abadi Extra Light" panose="020B0204020104020204" pitchFamily="34" charset="0"/>
            </a:endParaRP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5</a:t>
            </a:fld>
            <a:endParaRPr lang="en-GB" dirty="0"/>
          </a:p>
        </p:txBody>
      </p:sp>
      <p:graphicFrame>
        <p:nvGraphicFramePr>
          <p:cNvPr id="5" name="Chart 4" descr="This chart shows Neighbourhood Crime Rate per one thousand population in Gwent&#10;&#10;The data shown is as follows;&#10;2018-19 Quarter 1 = 2.705&#10;2018-19 Quarter 2 = 2.353&#10;2018-19 Quarter 3 = 2.707&#10;2018-19 Quarter 4 = 2.615&#10;&#10;2019-20 Quarter 1 = 2.497&#10;2019-20 Quarter 2 = 2.622&#10;2019-20 Quarter 3 = 2.608&#10;2019-20 Quarter 4 = 2.294&#10;&#10;2020-21 Quarter 1 = 1.814&#10;2020-21 Quarter 2 = 1.853&#10;2020-21 Quarter 3 = 1.732&#10;2020-21 Quarter 4 = 1.633&#10;&#10;2021-22 Quarter 1 = 1.570&#10;2021-22 Quarter 2 = 1.712&#10;2021-22 Quarter 3 = 1.824&#10;2021-22 Quarter 4 = 1.792&#10;&#10;2022-23 Quarter 1 = 1.860&#10;2022-23 Quarter 2 = 1.882&#10;2022-23 Quarter 3 = 1.795&#10;2022-23 Quarter 4 = 1.691&#10;&#10;2023-24 Quarter 1 = 1.912&#10;2023-24 Quarter 2 = 1.963">
            <a:extLst>
              <a:ext uri="{FF2B5EF4-FFF2-40B4-BE49-F238E27FC236}">
                <a16:creationId xmlns:a16="http://schemas.microsoft.com/office/drawing/2014/main" id="{2619380F-D71A-E3D8-FC76-056E25F8E9DF}"/>
              </a:ext>
            </a:extLst>
          </p:cNvPr>
          <p:cNvGraphicFramePr>
            <a:graphicFrameLocks/>
          </p:cNvGraphicFramePr>
          <p:nvPr>
            <p:extLst>
              <p:ext uri="{D42A27DB-BD31-4B8C-83A1-F6EECF244321}">
                <p14:modId xmlns:p14="http://schemas.microsoft.com/office/powerpoint/2010/main" val="3866001090"/>
              </p:ext>
            </p:extLst>
          </p:nvPr>
        </p:nvGraphicFramePr>
        <p:xfrm>
          <a:off x="1158858" y="2850668"/>
          <a:ext cx="5419764" cy="25453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821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TACKLE CYBERCRIME </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1657420326"/>
              </p:ext>
            </p:extLst>
          </p:nvPr>
        </p:nvGraphicFramePr>
        <p:xfrm>
          <a:off x="955963" y="1138063"/>
          <a:ext cx="5525397" cy="409575"/>
        </p:xfrm>
        <a:graphic>
          <a:graphicData uri="http://schemas.openxmlformats.org/drawingml/2006/table">
            <a:tbl>
              <a:tblPr firstRow="1"/>
              <a:tblGrid>
                <a:gridCol w="2939324">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200025">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algn="ctr" fontAlgn="b"/>
                      <a:r>
                        <a:rPr lang="en-GB" sz="1100" b="0" i="0" u="none" strike="noStrike">
                          <a:solidFill>
                            <a:srgbClr val="334A7A"/>
                          </a:solidFill>
                          <a:effectLst/>
                          <a:latin typeface="Abadi Extra Light" panose="020B0204020104020204" pitchFamily="34" charset="0"/>
                        </a:rPr>
                        <a:t>Fraud with Cyber offences (50/N Occurrences)</a:t>
                      </a:r>
                      <a:endParaRPr lang="en-GB" sz="1100" b="0" i="0" u="none" strike="noStrike" dirty="0">
                        <a:solidFill>
                          <a:srgbClr val="334A7A"/>
                        </a:solidFill>
                        <a:effectLst/>
                        <a:latin typeface="Abadi Extra Light" panose="020B0204020104020204" pitchFamily="34" charset="0"/>
                      </a:endParaRP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 Stable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bl>
          </a:graphicData>
        </a:graphic>
      </p:graphicFrame>
      <p:pic>
        <p:nvPicPr>
          <p:cNvPr id="10" name="Picture 10" descr="Table shows Frauds reported directly to Action Fraud by victims in Gwent Police &#10;2019-20 = 2,599&#10;2020-21 = 2,936&#10;2021-22 = 2,708&#10;2022-23 = TBC&#10;">
            <a:extLst>
              <a:ext uri="{FF2B5EF4-FFF2-40B4-BE49-F238E27FC236}">
                <a16:creationId xmlns:a16="http://schemas.microsoft.com/office/drawing/2014/main" id="{E97F66EB-E714-8D77-F113-2523C9057010}"/>
              </a:ext>
            </a:extLst>
          </p:cNvPr>
          <p:cNvPicPr>
            <a:picLocks noChangeAspect="1"/>
          </p:cNvPicPr>
          <p:nvPr/>
        </p:nvPicPr>
        <p:blipFill>
          <a:blip r:embed="rId2"/>
          <a:stretch>
            <a:fillRect/>
          </a:stretch>
        </p:blipFill>
        <p:spPr>
          <a:xfrm>
            <a:off x="1202725" y="4713978"/>
            <a:ext cx="4988010" cy="416260"/>
          </a:xfrm>
          <a:prstGeom prst="rect">
            <a:avLst/>
          </a:prstGeom>
        </p:spPr>
      </p:pic>
      <p:sp>
        <p:nvSpPr>
          <p:cNvPr id="29" name="Subtitle 11">
            <a:extLst>
              <a:ext uri="{FF2B5EF4-FFF2-40B4-BE49-F238E27FC236}">
                <a16:creationId xmlns:a16="http://schemas.microsoft.com/office/drawing/2014/main" id="{DB4ED1FC-5AE8-D19A-58D4-3C11A0D986C7}"/>
              </a:ext>
            </a:extLst>
          </p:cNvPr>
          <p:cNvSpPr txBox="1">
            <a:spLocks/>
          </p:cNvSpPr>
          <p:nvPr/>
        </p:nvSpPr>
        <p:spPr>
          <a:xfrm>
            <a:off x="7032397" y="426831"/>
            <a:ext cx="4862126" cy="5407138"/>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p>
          <a:p>
            <a:pPr marL="171450" lvl="0" indent="-171450">
              <a:spcBef>
                <a:spcPts val="50"/>
              </a:spcBef>
              <a:spcAft>
                <a:spcPts val="50"/>
              </a:spcAft>
              <a:buFont typeface="Arial" panose="020B0604020202020204" pitchFamily="34" charset="0"/>
              <a:buChar char="•"/>
            </a:pPr>
            <a:endPar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endParaRPr>
          </a:p>
          <a:p>
            <a:pPr marL="171450" indent="-171450">
              <a:spcBef>
                <a:spcPts val="50"/>
              </a:spcBef>
              <a:spcAft>
                <a:spcPts val="50"/>
              </a:spcAft>
            </a:pPr>
            <a:r>
              <a:rPr lang="en-GB" sz="1250" dirty="0">
                <a:solidFill>
                  <a:srgbClr val="334A7A"/>
                </a:solidFill>
                <a:latin typeface="Abadi Extra Light" panose="020B0204020104020204" pitchFamily="34" charset="0"/>
              </a:rPr>
              <a:t>Of the 1,316 fraud occurrences under 50/N recorded since Q1 2022-23, 50.9% (670 occurrences) have been assigned a cyber-enabled local qualifier.</a:t>
            </a:r>
          </a:p>
          <a:p>
            <a:pPr marL="171450" indent="-171450">
              <a:spcBef>
                <a:spcPts val="50"/>
              </a:spcBef>
              <a:spcAft>
                <a:spcPts val="50"/>
              </a:spcAft>
            </a:pPr>
            <a:r>
              <a:rPr lang="en-GB" sz="1250" dirty="0">
                <a:solidFill>
                  <a:srgbClr val="334A7A"/>
                </a:solidFill>
                <a:latin typeface="Abadi Extra Light" panose="020B0204020104020204" pitchFamily="34" charset="0"/>
              </a:rPr>
              <a:t>Q2 2023-24 saw 102 50/N fraud occurrences assigned a cyber-enabled local qualifier, a reduction of 25.0% (34 fewer occurrences) when compared to the quarter prior. Conversely, an increase of 7.4% (seven additional occurrences) can be observed when comparing Q2 2023-24 against the same quarter during the previous financial year. A further increase of 30.1% (55 additional occurrences) has been recorded when comparing the current FYTD against FYTD 2022-23, owing to the elevated levels recorded during Q1 2023-24.</a:t>
            </a:r>
            <a:endPar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A dedicated cyber ‘Digital Media Investigator’ has been provided to assist frontline officers, increasing the opportunities to identify and investigate cybercrimes. </a:t>
            </a:r>
            <a:endPar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ea typeface="Times New Roman" panose="02020603050405020304" pitchFamily="18" charset="0"/>
                <a:cs typeface="Arial" panose="020B0604020202020204" pitchFamily="34" charset="0"/>
              </a:rPr>
              <a:t>P</a:t>
            </a: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rotect advice has been provided to all identified victims of cybercrime and cyber-enabled fraud, in an effort to prevent repeat victimisation.   </a:t>
            </a:r>
            <a:endPar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ea typeface="Times New Roman" panose="02020603050405020304" pitchFamily="18" charset="0"/>
                <a:cs typeface="Arial" panose="020B0604020202020204" pitchFamily="34" charset="0"/>
              </a:rPr>
              <a:t>C</a:t>
            </a: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yber-volunteers have been recruited to increase specialist knowledge and boost community engagement.</a:t>
            </a:r>
            <a:endPar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Cyber training was provided to all frontline officers, force control room operators and neighbourhood staff.</a:t>
            </a: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kern="1400" dirty="0">
                <a:solidFill>
                  <a:srgbClr val="334A7A"/>
                </a:solidFill>
                <a:latin typeface="Abadi Extra Light" panose="020B0204020104020204" pitchFamily="34" charset="0"/>
                <a:ea typeface="Microsoft JhengHei" panose="020B0604030504040204" pitchFamily="34" charset="-120"/>
              </a:rPr>
              <a:t>We are pleased that cyber based fraud has reduced in Q2 23/24. </a:t>
            </a:r>
          </a:p>
          <a:p>
            <a:pPr marL="0" indent="0">
              <a:lnSpc>
                <a:spcPct val="110000"/>
              </a:lnSpc>
              <a:buNone/>
            </a:pPr>
            <a:r>
              <a:rPr lang="en-GB" sz="1250" kern="1400" dirty="0">
                <a:solidFill>
                  <a:srgbClr val="334A7A"/>
                </a:solidFill>
                <a:latin typeface="Abadi Extra Light" panose="020B0204020104020204" pitchFamily="34" charset="0"/>
                <a:ea typeface="Microsoft JhengHei" panose="020B0604030504040204" pitchFamily="34" charset="-120"/>
              </a:rPr>
              <a:t>We encourage all victims to report these crimes to Action Fraud to ensure there is an accurate picture about how much of this crime is taking place across Gwent. We will report more information from Action Fraud on all cyber based frauds reported from Gwent, when available. </a:t>
            </a: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6</a:t>
            </a:fld>
            <a:endParaRPr lang="en-GB" dirty="0"/>
          </a:p>
        </p:txBody>
      </p:sp>
      <p:pic>
        <p:nvPicPr>
          <p:cNvPr id="2" name="Picture 1" descr="Fraud occurrences with a cyber enabled local qualifier from quarter 1 2022 to quarter 2 2023:&#10;&#10;Q1 22/23 = 88&#10;Q2 22/23 = 95&#10;Q3 22/23 = 143&#10;Q4 22/23 = 106&#10;Q1 23/24 = 136&#10;Q2 23/24 = 102">
            <a:extLst>
              <a:ext uri="{FF2B5EF4-FFF2-40B4-BE49-F238E27FC236}">
                <a16:creationId xmlns:a16="http://schemas.microsoft.com/office/drawing/2014/main" id="{11193CBF-8C82-B306-F7FE-A3C53065B2FC}"/>
              </a:ext>
            </a:extLst>
          </p:cNvPr>
          <p:cNvPicPr>
            <a:picLocks/>
          </p:cNvPicPr>
          <p:nvPr/>
        </p:nvPicPr>
        <p:blipFill>
          <a:blip r:embed="rId3"/>
          <a:stretch>
            <a:fillRect/>
          </a:stretch>
        </p:blipFill>
        <p:spPr>
          <a:xfrm>
            <a:off x="996730" y="1914008"/>
            <a:ext cx="5400000" cy="2433600"/>
          </a:xfrm>
          <a:prstGeom prst="rect">
            <a:avLst/>
          </a:prstGeom>
        </p:spPr>
      </p:pic>
    </p:spTree>
    <p:extLst>
      <p:ext uri="{BB962C8B-B14F-4D97-AF65-F5344CB8AC3E}">
        <p14:creationId xmlns:p14="http://schemas.microsoft.com/office/powerpoint/2010/main" val="357220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IMPROVE VICTIM SATISFACTION </a:t>
            </a:r>
            <a:r>
              <a:rPr lang="en-GB" sz="1400" b="1" dirty="0">
                <a:solidFill>
                  <a:srgbClr val="334A7A"/>
                </a:solidFill>
                <a:latin typeface="Aharoni" panose="02010803020104030203" pitchFamily="2" charset="-79"/>
                <a:cs typeface="Aharoni" panose="02010803020104030203" pitchFamily="2" charset="-79"/>
              </a:rPr>
              <a:t>WITH A FOCUS ON DOMESTIC ABUSE</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402642050"/>
              </p:ext>
            </p:extLst>
          </p:nvPr>
        </p:nvGraphicFramePr>
        <p:xfrm>
          <a:off x="1649135" y="868635"/>
          <a:ext cx="5525397" cy="409575"/>
        </p:xfrm>
        <a:graphic>
          <a:graphicData uri="http://schemas.openxmlformats.org/drawingml/2006/table">
            <a:tbl>
              <a:tblPr firstRow="1"/>
              <a:tblGrid>
                <a:gridCol w="2939324">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200025">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Domestic Abuse Related flagged crime</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 Increasing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bl>
          </a:graphicData>
        </a:graphic>
      </p:graphicFrame>
      <p:graphicFrame>
        <p:nvGraphicFramePr>
          <p:cNvPr id="5" name="Table 4" descr="This table shows the measure of those surveyed.&#10;&#10;Survey One&#10;People Satisfied with initial contact - general crime 59%&#10;People satisfied with initial contact -domestic crime 75%&#10;&#10;Survey Two&#10;People Satisfied with Follow Up &amp; Investigation - general crime 57%&#10;People Satisfied with Follow Up &amp; Investigation – domestic crime 83%&#10;Satisfied with the service from the VCO – general crime 87%&#10;Satisfied with the service from the VCO – domestic crime 96%&#10;Satisfied with the service from the officer dealing with your case – general crime 79%&#10;Satisfied with the service from the officer dealing with your case – domestic crime 83%&#10;Satisfied with being kept informed about your case – general crime 77%&#10;Satisfied with being kept informed about your case – domestic crime 86%&#10;&#10;Survey Three&#10;Satisfied with post charge general crime 40%&#10;Satisfied with post charge domestic crime – Not Stat Sig&#10;">
            <a:extLst>
              <a:ext uri="{FF2B5EF4-FFF2-40B4-BE49-F238E27FC236}">
                <a16:creationId xmlns:a16="http://schemas.microsoft.com/office/drawing/2014/main" id="{6BF14114-1A53-82DC-D7C8-19734C6E9902}"/>
              </a:ext>
            </a:extLst>
          </p:cNvPr>
          <p:cNvGraphicFramePr>
            <a:graphicFrameLocks noGrp="1"/>
          </p:cNvGraphicFramePr>
          <p:nvPr>
            <p:extLst>
              <p:ext uri="{D42A27DB-BD31-4B8C-83A1-F6EECF244321}">
                <p14:modId xmlns:p14="http://schemas.microsoft.com/office/powerpoint/2010/main" val="1278424668"/>
              </p:ext>
            </p:extLst>
          </p:nvPr>
        </p:nvGraphicFramePr>
        <p:xfrm>
          <a:off x="582588" y="1493011"/>
          <a:ext cx="7521218" cy="2053767"/>
        </p:xfrm>
        <a:graphic>
          <a:graphicData uri="http://schemas.openxmlformats.org/drawingml/2006/table">
            <a:tbl>
              <a:tblPr firstRow="1"/>
              <a:tblGrid>
                <a:gridCol w="882126">
                  <a:extLst>
                    <a:ext uri="{9D8B030D-6E8A-4147-A177-3AD203B41FA5}">
                      <a16:colId xmlns:a16="http://schemas.microsoft.com/office/drawing/2014/main" val="4028416234"/>
                    </a:ext>
                  </a:extLst>
                </a:gridCol>
                <a:gridCol w="1250464">
                  <a:extLst>
                    <a:ext uri="{9D8B030D-6E8A-4147-A177-3AD203B41FA5}">
                      <a16:colId xmlns:a16="http://schemas.microsoft.com/office/drawing/2014/main" val="2694222060"/>
                    </a:ext>
                  </a:extLst>
                </a:gridCol>
                <a:gridCol w="1145406">
                  <a:extLst>
                    <a:ext uri="{9D8B030D-6E8A-4147-A177-3AD203B41FA5}">
                      <a16:colId xmlns:a16="http://schemas.microsoft.com/office/drawing/2014/main" val="469708212"/>
                    </a:ext>
                  </a:extLst>
                </a:gridCol>
                <a:gridCol w="1031716">
                  <a:extLst>
                    <a:ext uri="{9D8B030D-6E8A-4147-A177-3AD203B41FA5}">
                      <a16:colId xmlns:a16="http://schemas.microsoft.com/office/drawing/2014/main" val="936884170"/>
                    </a:ext>
                  </a:extLst>
                </a:gridCol>
                <a:gridCol w="1356761">
                  <a:extLst>
                    <a:ext uri="{9D8B030D-6E8A-4147-A177-3AD203B41FA5}">
                      <a16:colId xmlns:a16="http://schemas.microsoft.com/office/drawing/2014/main" val="3927773682"/>
                    </a:ext>
                  </a:extLst>
                </a:gridCol>
                <a:gridCol w="1045697">
                  <a:extLst>
                    <a:ext uri="{9D8B030D-6E8A-4147-A177-3AD203B41FA5}">
                      <a16:colId xmlns:a16="http://schemas.microsoft.com/office/drawing/2014/main" val="1414811398"/>
                    </a:ext>
                  </a:extLst>
                </a:gridCol>
                <a:gridCol w="809048">
                  <a:extLst>
                    <a:ext uri="{9D8B030D-6E8A-4147-A177-3AD203B41FA5}">
                      <a16:colId xmlns:a16="http://schemas.microsoft.com/office/drawing/2014/main" val="4267355953"/>
                    </a:ext>
                  </a:extLst>
                </a:gridCol>
              </a:tblGrid>
              <a:tr h="255447">
                <a:tc>
                  <a:txBody>
                    <a:bodyPr/>
                    <a:lstStyle/>
                    <a:p>
                      <a:pPr algn="ctr" rtl="0" fontAlgn="base"/>
                      <a:endParaRPr lang="en-GB" sz="1400" b="1" i="0" dirty="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rtl="0" fontAlgn="base"/>
                      <a:r>
                        <a:rPr lang="en-GB" sz="1000" b="1" i="0" u="none" strike="noStrike" dirty="0">
                          <a:solidFill>
                            <a:srgbClr val="334A7A"/>
                          </a:solidFill>
                          <a:effectLst/>
                          <a:latin typeface="Abadi Extra Light" panose="020B0204020104020204" pitchFamily="34" charset="0"/>
                        </a:rPr>
                        <a:t>Measure</a:t>
                      </a:r>
                      <a:r>
                        <a:rPr lang="en-GB" sz="1000" b="1" i="0" dirty="0">
                          <a:solidFill>
                            <a:srgbClr val="334A7A"/>
                          </a:solidFill>
                          <a:effectLst/>
                          <a:latin typeface="Abadi Extra Light" panose="020B0204020104020204" pitchFamily="34" charset="0"/>
                        </a:rPr>
                        <a:t>​ of those surveyed *</a:t>
                      </a:r>
                      <a:endParaRPr lang="en-GB" sz="1400" b="1"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72459311"/>
                  </a:ext>
                </a:extLst>
              </a:tr>
              <a:tr h="255447">
                <a:tc>
                  <a:txBody>
                    <a:bodyPr/>
                    <a:lstStyle/>
                    <a:p>
                      <a:pPr algn="ctr" rtl="0" fontAlgn="base"/>
                      <a:r>
                        <a:rPr lang="en-GB" sz="1000" b="1" i="0" u="none" strike="noStrike">
                          <a:solidFill>
                            <a:srgbClr val="334A7A"/>
                          </a:solidFill>
                          <a:effectLst/>
                          <a:latin typeface="Abadi Extra Light" panose="020B0204020104020204" pitchFamily="34" charset="0"/>
                        </a:rPr>
                        <a:t> Survey Number</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Survey One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gridSpan="4">
                  <a:txBody>
                    <a:bodyPr/>
                    <a:lstStyle/>
                    <a:p>
                      <a:pPr algn="ctr" rtl="0" fontAlgn="base"/>
                      <a:r>
                        <a:rPr lang="en-GB" sz="1000" b="1" i="0" u="none" strike="noStrike">
                          <a:solidFill>
                            <a:srgbClr val="334A7A"/>
                          </a:solidFill>
                          <a:effectLst/>
                          <a:latin typeface="Abadi Extra Light" panose="020B0204020104020204" pitchFamily="34" charset="0"/>
                        </a:rPr>
                        <a:t>Survey Two</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ase"/>
                      <a:r>
                        <a:rPr lang="en-GB" sz="1000" b="1" i="0" u="none" strike="noStrike">
                          <a:solidFill>
                            <a:srgbClr val="334A7A"/>
                          </a:solidFill>
                          <a:effectLst/>
                          <a:latin typeface="Abadi Extra Light" panose="020B0204020104020204" pitchFamily="34" charset="0"/>
                        </a:rPr>
                        <a:t>Survey Three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extLst>
                  <a:ext uri="{0D108BD9-81ED-4DB2-BD59-A6C34878D82A}">
                    <a16:rowId xmlns:a16="http://schemas.microsoft.com/office/drawing/2014/main" val="2661704528"/>
                  </a:ext>
                </a:extLst>
              </a:tr>
              <a:tr h="656865">
                <a:tc>
                  <a:txBody>
                    <a:bodyPr/>
                    <a:lstStyle/>
                    <a:p>
                      <a:pPr algn="ctr" rtl="0" fontAlgn="base"/>
                      <a:r>
                        <a:rPr lang="en-GB" sz="1000" b="1" i="0" u="none" strike="noStrike" dirty="0">
                          <a:solidFill>
                            <a:srgbClr val="334A7A"/>
                          </a:solidFill>
                          <a:effectLst/>
                          <a:latin typeface="Abadi Extra Light" panose="020B0204020104020204" pitchFamily="34" charset="0"/>
                        </a:rPr>
                        <a:t>Metric</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Initial Contact</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Follow Up &amp; Investigation</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the service from the VCO</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the service from the officer dealing with your case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being kept informed about your case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Post Charge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extLst>
                  <a:ext uri="{0D108BD9-81ED-4DB2-BD59-A6C34878D82A}">
                    <a16:rowId xmlns:a16="http://schemas.microsoft.com/office/drawing/2014/main" val="3383483064"/>
                  </a:ext>
                </a:extLst>
              </a:tr>
              <a:tr h="255447">
                <a:tc>
                  <a:txBody>
                    <a:bodyPr/>
                    <a:lstStyle/>
                    <a:p>
                      <a:pPr algn="ctr" rtl="0" fontAlgn="base"/>
                      <a:r>
                        <a:rPr lang="en-GB" sz="1000" b="1" i="0" u="none" strike="noStrike">
                          <a:solidFill>
                            <a:srgbClr val="334A7A"/>
                          </a:solidFill>
                          <a:effectLst/>
                          <a:latin typeface="Abadi Extra Light" panose="020B0204020104020204" pitchFamily="34" charset="0"/>
                        </a:rPr>
                        <a:t>General Crime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58%</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56%</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87%</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76%</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76%</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40%</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extLst>
                  <a:ext uri="{0D108BD9-81ED-4DB2-BD59-A6C34878D82A}">
                    <a16:rowId xmlns:a16="http://schemas.microsoft.com/office/drawing/2014/main" val="4142723921"/>
                  </a:ext>
                </a:extLst>
              </a:tr>
              <a:tr h="255447">
                <a:tc>
                  <a:txBody>
                    <a:bodyPr/>
                    <a:lstStyle/>
                    <a:p>
                      <a:pPr algn="ctr" rtl="0" fontAlgn="base"/>
                      <a:r>
                        <a:rPr lang="en-GB" sz="1000" b="1" i="0" u="none" strike="noStrike" dirty="0">
                          <a:solidFill>
                            <a:srgbClr val="334A7A"/>
                          </a:solidFill>
                          <a:effectLst/>
                          <a:latin typeface="Abadi Extra Light" panose="020B0204020104020204" pitchFamily="34" charset="0"/>
                        </a:rPr>
                        <a:t>Domestic** Violence</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base"/>
                      <a:r>
                        <a:rPr lang="en-GB" sz="1000" b="0" i="0" u="none" strike="noStrike">
                          <a:solidFill>
                            <a:srgbClr val="334A7A"/>
                          </a:solidFill>
                          <a:effectLst/>
                          <a:latin typeface="Abadi Extra Light" panose="020B0204020104020204" pitchFamily="34" charset="0"/>
                        </a:rPr>
                        <a:t>75%</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81%</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96%</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84%</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82%</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Not Stat Sig</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D9"/>
                    </a:solidFill>
                  </a:tcPr>
                </a:tc>
                <a:extLst>
                  <a:ext uri="{0D108BD9-81ED-4DB2-BD59-A6C34878D82A}">
                    <a16:rowId xmlns:a16="http://schemas.microsoft.com/office/drawing/2014/main" val="3906539662"/>
                  </a:ext>
                </a:extLst>
              </a:tr>
            </a:tbl>
          </a:graphicData>
        </a:graphic>
      </p:graphicFrame>
      <p:sp>
        <p:nvSpPr>
          <p:cNvPr id="6" name="TextBox 5">
            <a:extLst>
              <a:ext uri="{FF2B5EF4-FFF2-40B4-BE49-F238E27FC236}">
                <a16:creationId xmlns:a16="http://schemas.microsoft.com/office/drawing/2014/main" id="{6905A783-5F6D-A099-B29C-09A978D37316}"/>
              </a:ext>
            </a:extLst>
          </p:cNvPr>
          <p:cNvSpPr txBox="1"/>
          <p:nvPr/>
        </p:nvSpPr>
        <p:spPr>
          <a:xfrm>
            <a:off x="314325" y="3761578"/>
            <a:ext cx="2771775" cy="954107"/>
          </a:xfrm>
          <a:prstGeom prst="rect">
            <a:avLst/>
          </a:prstGeom>
          <a:noFill/>
        </p:spPr>
        <p:txBody>
          <a:bodyPr wrap="square" rtlCol="0">
            <a:spAutoFit/>
          </a:bodyPr>
          <a:lstStyle/>
          <a:p>
            <a:r>
              <a:rPr lang="en-GB" sz="1400" dirty="0">
                <a:solidFill>
                  <a:srgbClr val="334A7A"/>
                </a:solidFill>
                <a:latin typeface="Abadi Extra Light" panose="020B0204020104020204" pitchFamily="34" charset="0"/>
              </a:rPr>
              <a:t>* The survey is cumulative from the start of the victim care unit in 2022</a:t>
            </a:r>
          </a:p>
          <a:p>
            <a:r>
              <a:rPr lang="en-GB" sz="1400" dirty="0">
                <a:solidFill>
                  <a:srgbClr val="334A7A"/>
                </a:solidFill>
                <a:latin typeface="Abadi Extra Light" panose="020B0204020104020204" pitchFamily="34" charset="0"/>
              </a:rPr>
              <a:t>** The sample size is very small, so this is an indicator ONLY</a:t>
            </a:r>
          </a:p>
        </p:txBody>
      </p:sp>
      <p:sp>
        <p:nvSpPr>
          <p:cNvPr id="29" name="Subtitle 11">
            <a:extLst>
              <a:ext uri="{FF2B5EF4-FFF2-40B4-BE49-F238E27FC236}">
                <a16:creationId xmlns:a16="http://schemas.microsoft.com/office/drawing/2014/main" id="{DB4ED1FC-5AE8-D19A-58D4-3C11A0D986C7}"/>
              </a:ext>
            </a:extLst>
          </p:cNvPr>
          <p:cNvSpPr txBox="1">
            <a:spLocks/>
          </p:cNvSpPr>
          <p:nvPr/>
        </p:nvSpPr>
        <p:spPr>
          <a:xfrm>
            <a:off x="8210550" y="426831"/>
            <a:ext cx="3683972" cy="3047889"/>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endParaRPr lang="en-GB" dirty="0"/>
          </a:p>
          <a:p>
            <a:pPr marL="0" indent="0">
              <a:lnSpc>
                <a:spcPct val="110000"/>
              </a:lnSpc>
              <a:buNone/>
            </a:pPr>
            <a:r>
              <a:rPr lang="en-GB" sz="1100" dirty="0">
                <a:solidFill>
                  <a:srgbClr val="334A7A"/>
                </a:solidFill>
                <a:latin typeface="Abadi Extra Light" panose="020B0204020104020204" pitchFamily="34" charset="0"/>
              </a:rPr>
              <a:t>A clear focus from Gwent Police is on Victim Satisfaction rates. A range of improvement plans are being put in place from the control room all the way through to criminal justice and court teams.</a:t>
            </a:r>
          </a:p>
          <a:p>
            <a:pPr marL="0" indent="0">
              <a:lnSpc>
                <a:spcPct val="110000"/>
              </a:lnSpc>
              <a:buNone/>
            </a:pPr>
            <a:r>
              <a:rPr lang="en-GB" sz="1100" dirty="0">
                <a:solidFill>
                  <a:srgbClr val="334A7A"/>
                </a:solidFill>
                <a:latin typeface="Abadi Extra Light"/>
              </a:rPr>
              <a:t>The introduction of the Victim Care Unit in late 2021 has seen satisfaction of victims improve in relation to support they are provided and updates given.    </a:t>
            </a:r>
            <a:endParaRPr lang="en-GB" sz="1100" dirty="0">
              <a:solidFill>
                <a:srgbClr val="334A7A"/>
              </a:solidFill>
              <a:latin typeface="Abadi Extra Light" panose="020B0204020104020204" pitchFamily="34" charset="0"/>
            </a:endParaRPr>
          </a:p>
          <a:p>
            <a:pPr marL="0" indent="0">
              <a:lnSpc>
                <a:spcPct val="110000"/>
              </a:lnSpc>
              <a:buNone/>
            </a:pPr>
            <a:r>
              <a:rPr lang="en-GB" sz="1100" dirty="0">
                <a:solidFill>
                  <a:srgbClr val="334A7A"/>
                </a:solidFill>
                <a:latin typeface="Abadi Extra Light"/>
              </a:rPr>
              <a:t>T</a:t>
            </a:r>
            <a:r>
              <a:rPr lang="en-GB" sz="1100" b="0" i="0" u="none" strike="noStrike" dirty="0">
                <a:solidFill>
                  <a:srgbClr val="334A7A"/>
                </a:solidFill>
                <a:effectLst/>
                <a:latin typeface="Abadi Extra Light"/>
              </a:rPr>
              <a:t>here is a Multi-Agency Tasking and Coordination (MATAC) process in place which aims to focus on identifying serial perpetrators of domestic abuse to reduce reoffending of the most harmful and serial domestic abuse perpetrators and to safeguard victims and families. A range of interventions can be delivered via MATAC, including support, prevention, diversion, disruption and enforcement, in order to reduce harm.</a:t>
            </a:r>
          </a:p>
          <a:p>
            <a:pPr marL="0" indent="0">
              <a:lnSpc>
                <a:spcPct val="110000"/>
              </a:lnSpc>
              <a:buNone/>
            </a:pPr>
            <a:r>
              <a:rPr lang="en-GB" sz="1100" dirty="0">
                <a:solidFill>
                  <a:srgbClr val="334A7A"/>
                </a:solidFill>
                <a:latin typeface="Abadi Extra Light"/>
              </a:rPr>
              <a:t>Funding has been secured to expand the MATAC team and also introduce a new diversion scheme (Cautioning And Relationship Abuse) for perpetrators of low level domestic abuse. </a:t>
            </a:r>
            <a:endParaRPr lang="en-GB" sz="1250" dirty="0">
              <a:solidFill>
                <a:srgbClr val="334A7A"/>
              </a:solidFill>
              <a:latin typeface="Abadi Extra Light" panose="020B0204020104020204" pitchFamily="34" charset="0"/>
            </a:endParaRP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100" dirty="0">
                <a:solidFill>
                  <a:srgbClr val="334A7A"/>
                </a:solidFill>
                <a:latin typeface="Abadi Extra Light"/>
              </a:rPr>
              <a:t>Although the sample sizes for the table to the left are not large, they give an indicator of where performance is. Ultimately, there </a:t>
            </a:r>
            <a:r>
              <a:rPr lang="en-GB" sz="1100" b="0" i="0" u="none" strike="noStrike" dirty="0">
                <a:solidFill>
                  <a:srgbClr val="334A7A"/>
                </a:solidFill>
                <a:effectLst/>
                <a:latin typeface="Abadi Extra Light"/>
              </a:rPr>
              <a:t>is</a:t>
            </a:r>
            <a:r>
              <a:rPr lang="en-GB" sz="1100" dirty="0">
                <a:solidFill>
                  <a:srgbClr val="334A7A"/>
                </a:solidFill>
                <a:latin typeface="Abadi Extra Light"/>
              </a:rPr>
              <a:t> more work to be done. The PCC will be focusing on this in the coming year, not just with Gwent Police but also wider Criminal Justice partners. The current victim services contract is being evaluated with the expectation to go out to tender next year. This is informed by a victim needs assessment that was funded by the PCC earlier this year that identified some improvements.    </a:t>
            </a:r>
            <a:endParaRPr lang="en-GB" sz="1100" kern="1400" dirty="0">
              <a:solidFill>
                <a:srgbClr val="334A7A"/>
              </a:solidFill>
              <a:latin typeface="Abadi Extra Light" panose="020B0204020104020204" pitchFamily="34" charset="0"/>
              <a:ea typeface="Microsoft JhengHei" panose="020B0604030504040204" pitchFamily="34" charset="-120"/>
            </a:endParaRPr>
          </a:p>
          <a:p>
            <a:pPr marL="0" indent="0">
              <a:lnSpc>
                <a:spcPct val="110000"/>
              </a:lnSpc>
              <a:buNone/>
            </a:pPr>
            <a:endParaRPr lang="en-GB" sz="1250" kern="1400" dirty="0">
              <a:solidFill>
                <a:srgbClr val="334A7A"/>
              </a:solidFill>
              <a:latin typeface="Abadi Extra Light" panose="020B0204020104020204" pitchFamily="34" charset="0"/>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7</a:t>
            </a:fld>
            <a:endParaRPr lang="en-GB" dirty="0"/>
          </a:p>
        </p:txBody>
      </p:sp>
      <p:graphicFrame>
        <p:nvGraphicFramePr>
          <p:cNvPr id="7" name="Chart 6" descr="This Chart shows Domestic related  Crime Rate per one thousand population in Gwent&#10;&#10;The data shown is as follows;&#10;2018-19 Quarter 1 = 3.692&#10;2018-19 Quarter 2 = 3.772&#10;2018-19 Quarter 3 = 3.556&#10;2018-19 Quarter 4 = 3.549&#10;&#10;2019-20 Quarter 1 = 3.319&#10;2019-20 Quarter 2 = 3.743&#10;2019-20 Quarter 3 = 3.843&#10;2019-20 Quarter 4 = 3.880&#10;&#10;2020-21 Quarter 1 = 3.964&#10;2020-21 Quarter 2 = 3.669&#10;2020-21 Quarter 3 = 3.369&#10;2020-21 Quarter 4 = 3.677&#10;&#10;2021-22 Quarter 1 = 3.798&#10;2021-22 Quarter 2 = 3.902&#10;2021-22 Quarter 3 = 4.256&#10;2021-22 Quarter 4 = 4.052&#10;&#10;2022-23 Quarter 1 = 3.782&#10;2022-23 Quarter 2 = 4.114&#10;2022-23 Quarter 3 = 3.984&#10;2022-23 Quarter 4 = 4.081&#10;&#10;2023-24 Quarter 1 = 4.341&#10;2023-24 Quarter 2 = 3.930">
            <a:extLst>
              <a:ext uri="{FF2B5EF4-FFF2-40B4-BE49-F238E27FC236}">
                <a16:creationId xmlns:a16="http://schemas.microsoft.com/office/drawing/2014/main" id="{3A48182D-19DB-85D3-9421-19F1ABC3A855}"/>
              </a:ext>
            </a:extLst>
          </p:cNvPr>
          <p:cNvGraphicFramePr>
            <a:graphicFrameLocks/>
          </p:cNvGraphicFramePr>
          <p:nvPr>
            <p:extLst>
              <p:ext uri="{D42A27DB-BD31-4B8C-83A1-F6EECF244321}">
                <p14:modId xmlns:p14="http://schemas.microsoft.com/office/powerpoint/2010/main" val="2340653439"/>
              </p:ext>
            </p:extLst>
          </p:nvPr>
        </p:nvGraphicFramePr>
        <p:xfrm>
          <a:off x="3878681" y="4046455"/>
          <a:ext cx="3905250" cy="16560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5506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6d5df5-ca9c-47fb-bb0a-5c948a909581">
      <Terms xmlns="http://schemas.microsoft.com/office/infopath/2007/PartnerControls"/>
    </lcf76f155ced4ddcb4097134ff3c332f>
    <TaxCatchAll xmlns="1084f9b5-b060-4bfd-a3a8-717335433fed" xsi:nil="true"/>
    <SharedWithUsers xmlns="1084f9b5-b060-4bfd-a3a8-717335433fed">
      <UserInfo>
        <DisplayName>Warren, Alex</DisplayName>
        <AccountId>29</AccountId>
        <AccountType/>
      </UserInfo>
      <UserInfo>
        <DisplayName>Laura Delahay</DisplayName>
        <AccountId>17</AccountId>
        <AccountType/>
      </UserInfo>
      <UserInfo>
        <DisplayName>Latham, Christopher</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173524C1A881409B7B27F61372B96A" ma:contentTypeVersion="14" ma:contentTypeDescription="Create a new document." ma:contentTypeScope="" ma:versionID="0debf66bb606a27349f87407c1e189e3">
  <xsd:schema xmlns:xsd="http://www.w3.org/2001/XMLSchema" xmlns:xs="http://www.w3.org/2001/XMLSchema" xmlns:p="http://schemas.microsoft.com/office/2006/metadata/properties" xmlns:ns2="736d5df5-ca9c-47fb-bb0a-5c948a909581" xmlns:ns3="1084f9b5-b060-4bfd-a3a8-717335433fed" targetNamespace="http://schemas.microsoft.com/office/2006/metadata/properties" ma:root="true" ma:fieldsID="765a5a5eb7460660251d07124b45365d" ns2:_="" ns3:_="">
    <xsd:import namespace="736d5df5-ca9c-47fb-bb0a-5c948a909581"/>
    <xsd:import namespace="1084f9b5-b060-4bfd-a3a8-717335433f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d5df5-ca9c-47fb-bb0a-5c948a9095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ffa94f5-9538-4d5d-ae72-f19c8bf93f9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84f9b5-b060-4bfd-a3a8-717335433f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0d78c29-80e7-4c1e-b09b-9e4592e8b3ac}" ma:internalName="TaxCatchAll" ma:showField="CatchAllData" ma:web="1084f9b5-b060-4bfd-a3a8-717335433f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484461-1720-4BF3-93BD-428263312560}">
  <ds:schemaRefs>
    <ds:schemaRef ds:uri="http://schemas.microsoft.com/sharepoint/v3/contenttype/forms"/>
  </ds:schemaRefs>
</ds:datastoreItem>
</file>

<file path=customXml/itemProps2.xml><?xml version="1.0" encoding="utf-8"?>
<ds:datastoreItem xmlns:ds="http://schemas.openxmlformats.org/officeDocument/2006/customXml" ds:itemID="{76A2E3D8-BB16-4B7F-86ED-8AA4EBCCBFBD}">
  <ds:schemaRefs>
    <ds:schemaRef ds:uri="736d5df5-ca9c-47fb-bb0a-5c948a909581"/>
    <ds:schemaRef ds:uri="http://purl.org/dc/dcmitype/"/>
    <ds:schemaRef ds:uri="http://purl.org/dc/elements/1.1/"/>
    <ds:schemaRef ds:uri="1084f9b5-b060-4bfd-a3a8-717335433fed"/>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CD9E275-741B-4647-9351-596F6C596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6d5df5-ca9c-47fb-bb0a-5c948a909581"/>
    <ds:schemaRef ds:uri="1084f9b5-b060-4bfd-a3a8-717335433f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9157</TotalTime>
  <Words>2007</Words>
  <Application>Microsoft Office PowerPoint</Application>
  <PresentationFormat>Widescreen</PresentationFormat>
  <Paragraphs>154</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Abadi</vt:lpstr>
      <vt:lpstr>Abadi Extra Light</vt:lpstr>
      <vt:lpstr>Aharoni</vt:lpstr>
      <vt:lpstr>Arial</vt:lpstr>
      <vt:lpstr>Calibri</vt:lpstr>
      <vt:lpstr>Calibri Light</vt:lpstr>
      <vt:lpstr>Office Theme</vt:lpstr>
      <vt:lpstr>National Police and Crime Measures Report</vt:lpstr>
      <vt:lpstr>REDUCE MURDER AND OTHER HOMICIDE</vt:lpstr>
      <vt:lpstr>REDUCE SERIOUS VIOLENCE</vt:lpstr>
      <vt:lpstr>DISRUPT DRUG SUPPLY AND COUNTY LINES</vt:lpstr>
      <vt:lpstr>REDUCE NEIGHBOURHOOD CRIME</vt:lpstr>
      <vt:lpstr>TACKLE CYBERCRIME </vt:lpstr>
      <vt:lpstr>IMPROVE VICTIM SATISFACTION WITH A FOCUS ON DOMESTIC ABUSE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Warren, Alex</dc:creator>
  <cp:lastModifiedBy>Slater, Sam</cp:lastModifiedBy>
  <cp:revision>170</cp:revision>
  <dcterms:created xsi:type="dcterms:W3CDTF">2023-03-01T10:37:49Z</dcterms:created>
  <dcterms:modified xsi:type="dcterms:W3CDTF">2024-05-13T13:47:01Z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2023-03-01T10:37:49Z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e5af7549-74fe-49f5-ac71-787e6b2b63f4</vt:lpwstr>
  </property>
  <property fmtid="{D5CDD505-2E9C-101B-9397-08002B2CF9AE}" pid="8" name="MSIP_Label_f2acd28b-79a3-4a0f-b0ff-4b75658b1549_ContentBits">
    <vt:lpwstr>0</vt:lpwstr>
  </property>
  <property fmtid="{D5CDD505-2E9C-101B-9397-08002B2CF9AE}" pid="9" name="ContentTypeId">
    <vt:lpwstr>0x010100D9173524C1A881409B7B27F61372B96A</vt:lpwstr>
  </property>
  <property fmtid="{D5CDD505-2E9C-101B-9397-08002B2CF9AE}" pid="10" name="MediaServiceImageTags">
    <vt:lpwstr/>
  </property>
</Properties>
</file>