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57" r:id="rId6"/>
    <p:sldId id="263"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C9F99-3F70-3B94-D189-50DCBBBBA400}" name="Slater, Sam" initials="SS" userId="S::Sam.Slater@gwent.police.uk::0ee08b63-8e4b-4f5f-9ca7-e24f1e6a197b" providerId="AD"/>
  <p188:author id="{9A0963C9-96F4-2DE4-2C2E-2389948A8745}" name="Laura Delahay" initials="LD" userId="S::laura.bolton@gwent.police.uk::7195c287-890a-406b-9fb0-ded38f069dd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4A7A"/>
    <a:srgbClr val="E95161"/>
    <a:srgbClr val="E6E6E6"/>
    <a:srgbClr val="D6DCE5"/>
    <a:srgbClr val="F29BA4"/>
    <a:srgbClr val="EF8B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3792" autoAdjust="0"/>
  </p:normalViewPr>
  <p:slideViewPr>
    <p:cSldViewPr snapToGrid="0">
      <p:cViewPr varScale="1">
        <p:scale>
          <a:sx n="107" d="100"/>
          <a:sy n="107" d="100"/>
        </p:scale>
        <p:origin x="5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elahay" userId="7195c287-890a-406b-9fb0-ded38f069dd5" providerId="ADAL" clId="{6789B2A0-47D7-4AEB-A21A-1187A83B0862}"/>
    <pc:docChg chg="custSel modSld">
      <pc:chgData name="Laura Delahay" userId="7195c287-890a-406b-9fb0-ded38f069dd5" providerId="ADAL" clId="{6789B2A0-47D7-4AEB-A21A-1187A83B0862}" dt="2023-07-11T16:03:48.102" v="4" actId="14100"/>
      <pc:docMkLst>
        <pc:docMk/>
      </pc:docMkLst>
      <pc:sldChg chg="addSp delSp modSp mod">
        <pc:chgData name="Laura Delahay" userId="7195c287-890a-406b-9fb0-ded38f069dd5" providerId="ADAL" clId="{6789B2A0-47D7-4AEB-A21A-1187A83B0862}" dt="2023-07-11T16:03:48.102" v="4" actId="14100"/>
        <pc:sldMkLst>
          <pc:docMk/>
          <pc:sldMk cId="1758236196" sldId="263"/>
        </pc:sldMkLst>
        <pc:graphicFrameChg chg="add mod">
          <ac:chgData name="Laura Delahay" userId="7195c287-890a-406b-9fb0-ded38f069dd5" providerId="ADAL" clId="{6789B2A0-47D7-4AEB-A21A-1187A83B0862}" dt="2023-07-11T16:03:48.102" v="4" actId="14100"/>
          <ac:graphicFrameMkLst>
            <pc:docMk/>
            <pc:sldMk cId="1758236196" sldId="263"/>
            <ac:graphicFrameMk id="2" creationId="{E7BB91CD-77D4-D478-CD46-E5DB51B3F850}"/>
          </ac:graphicFrameMkLst>
        </pc:graphicFrameChg>
        <pc:picChg chg="del">
          <ac:chgData name="Laura Delahay" userId="7195c287-890a-406b-9fb0-ded38f069dd5" providerId="ADAL" clId="{6789B2A0-47D7-4AEB-A21A-1187A83B0862}" dt="2023-07-11T16:03:27.277" v="0" actId="478"/>
          <ac:picMkLst>
            <pc:docMk/>
            <pc:sldMk cId="1758236196" sldId="263"/>
            <ac:picMk id="13" creationId="{99F6DC3B-D74A-43A4-B98C-AB646462DC38}"/>
          </ac:picMkLst>
        </pc:picChg>
      </pc:sldChg>
    </pc:docChg>
  </pc:docChgLst>
  <pc:docChgLst>
    <pc:chgData name="Laura Delahay" userId="7195c287-890a-406b-9fb0-ded38f069dd5" providerId="ADAL" clId="{6C628F74-D121-4F74-970A-621631E1C7C1}"/>
    <pc:docChg chg="undo custSel modSld">
      <pc:chgData name="Laura Delahay" userId="7195c287-890a-406b-9fb0-ded38f069dd5" providerId="ADAL" clId="{6C628F74-D121-4F74-970A-621631E1C7C1}" dt="2023-08-02T13:26:57.657" v="890" actId="962"/>
      <pc:docMkLst>
        <pc:docMk/>
      </pc:docMkLst>
      <pc:sldChg chg="addSp delSp modSp mod">
        <pc:chgData name="Laura Delahay" userId="7195c287-890a-406b-9fb0-ded38f069dd5" providerId="ADAL" clId="{6C628F74-D121-4F74-970A-621631E1C7C1}" dt="2023-08-02T13:26:57.657" v="890" actId="962"/>
        <pc:sldMkLst>
          <pc:docMk/>
          <pc:sldMk cId="2019316388" sldId="259"/>
        </pc:sldMkLst>
        <pc:graphicFrameChg chg="add del mod">
          <ac:chgData name="Laura Delahay" userId="7195c287-890a-406b-9fb0-ded38f069dd5" providerId="ADAL" clId="{6C628F74-D121-4F74-970A-621631E1C7C1}" dt="2023-08-02T12:31:57.080" v="46" actId="478"/>
          <ac:graphicFrameMkLst>
            <pc:docMk/>
            <pc:sldMk cId="2019316388" sldId="259"/>
            <ac:graphicFrameMk id="2" creationId="{37C7DFE1-5574-1608-2602-7A498C408532}"/>
          </ac:graphicFrameMkLst>
        </pc:graphicFrameChg>
        <pc:graphicFrameChg chg="add del mod">
          <ac:chgData name="Laura Delahay" userId="7195c287-890a-406b-9fb0-ded38f069dd5" providerId="ADAL" clId="{6C628F74-D121-4F74-970A-621631E1C7C1}" dt="2023-08-02T13:26:18.799" v="731" actId="478"/>
          <ac:graphicFrameMkLst>
            <pc:docMk/>
            <pc:sldMk cId="2019316388" sldId="259"/>
            <ac:graphicFrameMk id="5" creationId="{2619380F-D71A-E3D8-FC76-056E25F8E9DF}"/>
          </ac:graphicFrameMkLst>
        </pc:graphicFrameChg>
        <pc:graphicFrameChg chg="del">
          <ac:chgData name="Laura Delahay" userId="7195c287-890a-406b-9fb0-ded38f069dd5" providerId="ADAL" clId="{6C628F74-D121-4F74-970A-621631E1C7C1}" dt="2023-08-02T12:26:27.381" v="9" actId="478"/>
          <ac:graphicFrameMkLst>
            <pc:docMk/>
            <pc:sldMk cId="2019316388" sldId="259"/>
            <ac:graphicFrameMk id="6" creationId="{37C7DFE1-5574-1608-2602-7A498C408532}"/>
          </ac:graphicFrameMkLst>
        </pc:graphicFrameChg>
        <pc:graphicFrameChg chg="add mod">
          <ac:chgData name="Laura Delahay" userId="7195c287-890a-406b-9fb0-ded38f069dd5" providerId="ADAL" clId="{6C628F74-D121-4F74-970A-621631E1C7C1}" dt="2023-08-02T13:26:57.657" v="890" actId="962"/>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C628F74-D121-4F74-970A-621631E1C7C1}" dt="2023-08-02T13:26:02.018" v="730" actId="1076"/>
        <pc:sldMkLst>
          <pc:docMk/>
          <pc:sldMk cId="1298211182" sldId="260"/>
        </pc:sldMkLst>
        <pc:graphicFrameChg chg="del">
          <ac:chgData name="Laura Delahay" userId="7195c287-890a-406b-9fb0-ded38f069dd5" providerId="ADAL" clId="{6C628F74-D121-4F74-970A-621631E1C7C1}" dt="2023-08-02T12:26:57.180" v="13" actId="478"/>
          <ac:graphicFrameMkLst>
            <pc:docMk/>
            <pc:sldMk cId="1298211182" sldId="260"/>
            <ac:graphicFrameMk id="2" creationId="{2619380F-D71A-E3D8-FC76-056E25F8E9DF}"/>
          </ac:graphicFrameMkLst>
        </pc:graphicFrameChg>
        <pc:graphicFrameChg chg="add mod">
          <ac:chgData name="Laura Delahay" userId="7195c287-890a-406b-9fb0-ded38f069dd5" providerId="ADAL" clId="{6C628F74-D121-4F74-970A-621631E1C7C1}" dt="2023-08-02T13:26:02.018" v="730" actId="1076"/>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C628F74-D121-4F74-970A-621631E1C7C1}" dt="2023-08-02T13:25:36.060" v="727" actId="962"/>
        <pc:sldMkLst>
          <pc:docMk/>
          <pc:sldMk cId="3572204799" sldId="261"/>
        </pc:sldMkLst>
        <pc:spChg chg="add del">
          <ac:chgData name="Laura Delahay" userId="7195c287-890a-406b-9fb0-ded38f069dd5" providerId="ADAL" clId="{6C628F74-D121-4F74-970A-621631E1C7C1}" dt="2023-08-02T13:25:26.888" v="725" actId="22"/>
          <ac:spMkLst>
            <pc:docMk/>
            <pc:sldMk cId="3572204799" sldId="261"/>
            <ac:spMk id="5" creationId="{30A8A5DF-2F7A-8AD7-45E9-87898293F5AE}"/>
          </ac:spMkLst>
        </pc:spChg>
        <pc:picChg chg="mod">
          <ac:chgData name="Laura Delahay" userId="7195c287-890a-406b-9fb0-ded38f069dd5" providerId="ADAL" clId="{6C628F74-D121-4F74-970A-621631E1C7C1}" dt="2023-08-02T13:24:16.562" v="713" actId="962"/>
          <ac:picMkLst>
            <pc:docMk/>
            <pc:sldMk cId="3572204799" sldId="261"/>
            <ac:picMk id="10" creationId="{E97F66EB-E714-8D77-F113-2523C9057010}"/>
          </ac:picMkLst>
        </pc:picChg>
        <pc:picChg chg="mod">
          <ac:chgData name="Laura Delahay" userId="7195c287-890a-406b-9fb0-ded38f069dd5" providerId="ADAL" clId="{6C628F74-D121-4F74-970A-621631E1C7C1}" dt="2023-08-02T13:25:36.060" v="727" actId="962"/>
          <ac:picMkLst>
            <pc:docMk/>
            <pc:sldMk cId="3572204799" sldId="261"/>
            <ac:picMk id="1026" creationId="{18DF00CD-3B75-C443-A974-E6771CDCCD0F}"/>
          </ac:picMkLst>
        </pc:picChg>
      </pc:sldChg>
      <pc:sldChg chg="addSp delSp modSp mod">
        <pc:chgData name="Laura Delahay" userId="7195c287-890a-406b-9fb0-ded38f069dd5" providerId="ADAL" clId="{6C628F74-D121-4F74-970A-621631E1C7C1}" dt="2023-08-02T13:19:36.273" v="711" actId="962"/>
        <pc:sldMkLst>
          <pc:docMk/>
          <pc:sldMk cId="3145506032" sldId="262"/>
        </pc:sldMkLst>
        <pc:graphicFrameChg chg="del">
          <ac:chgData name="Laura Delahay" userId="7195c287-890a-406b-9fb0-ded38f069dd5" providerId="ADAL" clId="{6C628F74-D121-4F74-970A-621631E1C7C1}" dt="2023-08-02T12:37:05.225" v="50" actId="478"/>
          <ac:graphicFrameMkLst>
            <pc:docMk/>
            <pc:sldMk cId="3145506032" sldId="262"/>
            <ac:graphicFrameMk id="2" creationId="{3A48182D-19DB-85D3-9421-19F1ABC3A855}"/>
          </ac:graphicFrameMkLst>
        </pc:graphicFrameChg>
        <pc:graphicFrameChg chg="mod">
          <ac:chgData name="Laura Delahay" userId="7195c287-890a-406b-9fb0-ded38f069dd5" providerId="ADAL" clId="{6C628F74-D121-4F74-970A-621631E1C7C1}" dt="2023-08-02T13:19:36.273" v="711" actId="962"/>
          <ac:graphicFrameMkLst>
            <pc:docMk/>
            <pc:sldMk cId="3145506032" sldId="262"/>
            <ac:graphicFrameMk id="5" creationId="{6BF14114-1A53-82DC-D7C8-19734C6E9902}"/>
          </ac:graphicFrameMkLst>
        </pc:graphicFrameChg>
        <pc:graphicFrameChg chg="add mod">
          <ac:chgData name="Laura Delahay" userId="7195c287-890a-406b-9fb0-ded38f069dd5" providerId="ADAL" clId="{6C628F74-D121-4F74-970A-621631E1C7C1}" dt="2023-08-02T12:37:16.416" v="53" actId="1076"/>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C628F74-D121-4F74-970A-621631E1C7C1}" dt="2023-08-02T12:21:43.245" v="8" actId="14100"/>
        <pc:sldMkLst>
          <pc:docMk/>
          <pc:sldMk cId="1758236196" sldId="263"/>
        </pc:sldMkLst>
        <pc:graphicFrameChg chg="mod">
          <ac:chgData name="Laura Delahay" userId="7195c287-890a-406b-9fb0-ded38f069dd5" providerId="ADAL" clId="{6C628F74-D121-4F74-970A-621631E1C7C1}" dt="2023-08-02T12:11:25.430" v="3" actId="962"/>
          <ac:graphicFrameMkLst>
            <pc:docMk/>
            <pc:sldMk cId="1758236196" sldId="263"/>
            <ac:graphicFrameMk id="2" creationId="{E7BB91CD-77D4-D478-CD46-E5DB51B3F850}"/>
          </ac:graphicFrameMkLst>
        </pc:graphicFrameChg>
        <pc:graphicFrameChg chg="add mod">
          <ac:chgData name="Laura Delahay" userId="7195c287-890a-406b-9fb0-ded38f069dd5" providerId="ADAL" clId="{6C628F74-D121-4F74-970A-621631E1C7C1}" dt="2023-08-02T12:21:43.245" v="8" actId="14100"/>
          <ac:graphicFrameMkLst>
            <pc:docMk/>
            <pc:sldMk cId="1758236196" sldId="263"/>
            <ac:graphicFrameMk id="3" creationId="{C0322FDB-D2A1-4336-8F07-1E2471AE178C}"/>
          </ac:graphicFrameMkLst>
        </pc:graphicFrameChg>
        <pc:picChg chg="del">
          <ac:chgData name="Laura Delahay" userId="7195c287-890a-406b-9fb0-ded38f069dd5" providerId="ADAL" clId="{6C628F74-D121-4F74-970A-621631E1C7C1}" dt="2023-08-02T12:21:27.091" v="4" actId="478"/>
          <ac:picMkLst>
            <pc:docMk/>
            <pc:sldMk cId="1758236196" sldId="263"/>
            <ac:picMk id="14" creationId="{6F2EE5C1-E1E8-C833-340E-83ECE8425E87}"/>
          </ac:picMkLst>
        </pc:picChg>
      </pc:sldChg>
    </pc:docChg>
  </pc:docChgLst>
  <pc:docChgLst>
    <pc:chgData name="Laura Delahay" userId="7195c287-890a-406b-9fb0-ded38f069dd5" providerId="ADAL" clId="{66E6E2C5-2A30-493E-A904-922E7270AABC}"/>
    <pc:docChg chg="modSld">
      <pc:chgData name="Laura Delahay" userId="7195c287-890a-406b-9fb0-ded38f069dd5" providerId="ADAL" clId="{66E6E2C5-2A30-493E-A904-922E7270AABC}" dt="2023-08-02T11:30:07.841" v="101" actId="962"/>
      <pc:docMkLst>
        <pc:docMk/>
      </pc:docMkLst>
      <pc:sldChg chg="modSp">
        <pc:chgData name="Laura Delahay" userId="7195c287-890a-406b-9fb0-ded38f069dd5" providerId="ADAL" clId="{66E6E2C5-2A30-493E-A904-922E7270AABC}" dt="2023-08-02T11:30:07.841" v="101" actId="962"/>
        <pc:sldMkLst>
          <pc:docMk/>
          <pc:sldMk cId="2860187698" sldId="257"/>
        </pc:sldMkLst>
        <pc:graphicFrameChg chg="mod">
          <ac:chgData name="Laura Delahay" userId="7195c287-890a-406b-9fb0-ded38f069dd5" providerId="ADAL" clId="{66E6E2C5-2A30-493E-A904-922E7270AABC}" dt="2023-08-02T11:30:07.841" v="101" actId="962"/>
          <ac:graphicFrameMkLst>
            <pc:docMk/>
            <pc:sldMk cId="2860187698" sldId="257"/>
            <ac:graphicFrameMk id="2" creationId="{DA77093E-8E60-8BF0-FC96-0B10AEA6E761}"/>
          </ac:graphicFrameMkLst>
        </pc:graphicFrameChg>
      </pc:sldChg>
    </pc:docChg>
  </pc:docChgLst>
  <pc:docChgLst>
    <pc:chgData name="Laura Delahay" userId="7195c287-890a-406b-9fb0-ded38f069dd5" providerId="ADAL" clId="{699DDBBE-87BA-4E20-87D1-2F1CF2369D88}"/>
    <pc:docChg chg="custSel modSld">
      <pc:chgData name="Laura Delahay" userId="7195c287-890a-406b-9fb0-ded38f069dd5" providerId="ADAL" clId="{699DDBBE-87BA-4E20-87D1-2F1CF2369D88}" dt="2023-08-03T10:04:31.940" v="177" actId="14100"/>
      <pc:docMkLst>
        <pc:docMk/>
      </pc:docMkLst>
      <pc:sldChg chg="addSp delSp modSp mod">
        <pc:chgData name="Laura Delahay" userId="7195c287-890a-406b-9fb0-ded38f069dd5" providerId="ADAL" clId="{699DDBBE-87BA-4E20-87D1-2F1CF2369D88}" dt="2023-08-03T09:54:46.821" v="15" actId="962"/>
        <pc:sldMkLst>
          <pc:docMk/>
          <pc:sldMk cId="2860187698" sldId="257"/>
        </pc:sldMkLst>
        <pc:graphicFrameChg chg="del">
          <ac:chgData name="Laura Delahay" userId="7195c287-890a-406b-9fb0-ded38f069dd5" providerId="ADAL" clId="{699DDBBE-87BA-4E20-87D1-2F1CF2369D88}" dt="2023-08-03T09:52:55.471" v="0" actId="478"/>
          <ac:graphicFrameMkLst>
            <pc:docMk/>
            <pc:sldMk cId="2860187698" sldId="257"/>
            <ac:graphicFrameMk id="2" creationId="{DA77093E-8E60-8BF0-FC96-0B10AEA6E761}"/>
          </ac:graphicFrameMkLst>
        </pc:graphicFrameChg>
        <pc:graphicFrameChg chg="mod">
          <ac:chgData name="Laura Delahay" userId="7195c287-890a-406b-9fb0-ded38f069dd5" providerId="ADAL" clId="{699DDBBE-87BA-4E20-87D1-2F1CF2369D88}" dt="2023-08-03T09:53:20.112" v="5" actId="1076"/>
          <ac:graphicFrameMkLst>
            <pc:docMk/>
            <pc:sldMk cId="2860187698" sldId="257"/>
            <ac:graphicFrameMk id="3" creationId="{112D6020-687B-CFB9-D57A-816614B0F4C2}"/>
          </ac:graphicFrameMkLst>
        </pc:graphicFrameChg>
        <pc:graphicFrameChg chg="add del mod">
          <ac:chgData name="Laura Delahay" userId="7195c287-890a-406b-9fb0-ded38f069dd5" providerId="ADAL" clId="{699DDBBE-87BA-4E20-87D1-2F1CF2369D88}" dt="2023-08-03T09:53:48.164" v="6" actId="478"/>
          <ac:graphicFrameMkLst>
            <pc:docMk/>
            <pc:sldMk cId="2860187698" sldId="257"/>
            <ac:graphicFrameMk id="5" creationId="{DA77093E-8E60-8BF0-FC96-0B10AEA6E761}"/>
          </ac:graphicFrameMkLst>
        </pc:graphicFrameChg>
        <pc:graphicFrameChg chg="add mod">
          <ac:chgData name="Laura Delahay" userId="7195c287-890a-406b-9fb0-ded38f069dd5" providerId="ADAL" clId="{699DDBBE-87BA-4E20-87D1-2F1CF2369D88}" dt="2023-08-03T09:54:46.821" v="15" actId="962"/>
          <ac:graphicFrameMkLst>
            <pc:docMk/>
            <pc:sldMk cId="2860187698" sldId="257"/>
            <ac:graphicFrameMk id="6" creationId="{DA77093E-8E60-8BF0-FC96-0B10AEA6E761}"/>
          </ac:graphicFrameMkLst>
        </pc:graphicFrameChg>
        <pc:graphicFrameChg chg="add del mod">
          <ac:chgData name="Laura Delahay" userId="7195c287-890a-406b-9fb0-ded38f069dd5" providerId="ADAL" clId="{699DDBBE-87BA-4E20-87D1-2F1CF2369D88}" dt="2023-08-03T09:54:16.377" v="13" actId="478"/>
          <ac:graphicFrameMkLst>
            <pc:docMk/>
            <pc:sldMk cId="2860187698" sldId="257"/>
            <ac:graphicFrameMk id="7" creationId="{DA77093E-8E60-8BF0-FC96-0B10AEA6E761}"/>
          </ac:graphicFrameMkLst>
        </pc:graphicFrameChg>
      </pc:sldChg>
      <pc:sldChg chg="addSp delSp modSp mod">
        <pc:chgData name="Laura Delahay" userId="7195c287-890a-406b-9fb0-ded38f069dd5" providerId="ADAL" clId="{699DDBBE-87BA-4E20-87D1-2F1CF2369D88}" dt="2023-08-03T10:01:53.486" v="123" actId="20577"/>
        <pc:sldMkLst>
          <pc:docMk/>
          <pc:sldMk cId="2019316388" sldId="259"/>
        </pc:sldMkLst>
        <pc:graphicFrameChg chg="add mod">
          <ac:chgData name="Laura Delahay" userId="7195c287-890a-406b-9fb0-ded38f069dd5" providerId="ADAL" clId="{699DDBBE-87BA-4E20-87D1-2F1CF2369D88}" dt="2023-08-03T10:01:08.506" v="89" actId="1076"/>
          <ac:graphicFrameMkLst>
            <pc:docMk/>
            <pc:sldMk cId="2019316388" sldId="259"/>
            <ac:graphicFrameMk id="2" creationId="{37C7DFE1-5574-1608-2602-7A498C408532}"/>
          </ac:graphicFrameMkLst>
        </pc:graphicFrameChg>
        <pc:graphicFrameChg chg="mod modGraphic">
          <ac:chgData name="Laura Delahay" userId="7195c287-890a-406b-9fb0-ded38f069dd5" providerId="ADAL" clId="{699DDBBE-87BA-4E20-87D1-2F1CF2369D88}" dt="2023-08-03T10:01:53.486" v="123" actId="20577"/>
          <ac:graphicFrameMkLst>
            <pc:docMk/>
            <pc:sldMk cId="2019316388" sldId="259"/>
            <ac:graphicFrameMk id="3" creationId="{112D6020-687B-CFB9-D57A-816614B0F4C2}"/>
          </ac:graphicFrameMkLst>
        </pc:graphicFrameChg>
        <pc:graphicFrameChg chg="del">
          <ac:chgData name="Laura Delahay" userId="7195c287-890a-406b-9fb0-ded38f069dd5" providerId="ADAL" clId="{699DDBBE-87BA-4E20-87D1-2F1CF2369D88}" dt="2023-08-03T10:00:42.277" v="84" actId="478"/>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99DDBBE-87BA-4E20-87D1-2F1CF2369D88}" dt="2023-08-03T10:03:49.974" v="172" actId="20577"/>
        <pc:sldMkLst>
          <pc:docMk/>
          <pc:sldMk cId="1298211182" sldId="260"/>
        </pc:sldMkLst>
        <pc:graphicFrameChg chg="add mod">
          <ac:chgData name="Laura Delahay" userId="7195c287-890a-406b-9fb0-ded38f069dd5" providerId="ADAL" clId="{699DDBBE-87BA-4E20-87D1-2F1CF2369D88}" dt="2023-08-03T10:02:28.184" v="129" actId="1076"/>
          <ac:graphicFrameMkLst>
            <pc:docMk/>
            <pc:sldMk cId="1298211182" sldId="260"/>
            <ac:graphicFrameMk id="2" creationId="{2619380F-D71A-E3D8-FC76-056E25F8E9DF}"/>
          </ac:graphicFrameMkLst>
        </pc:graphicFrameChg>
        <pc:graphicFrameChg chg="mod modGraphic">
          <ac:chgData name="Laura Delahay" userId="7195c287-890a-406b-9fb0-ded38f069dd5" providerId="ADAL" clId="{699DDBBE-87BA-4E20-87D1-2F1CF2369D88}" dt="2023-08-03T10:03:49.974" v="172" actId="20577"/>
          <ac:graphicFrameMkLst>
            <pc:docMk/>
            <pc:sldMk cId="1298211182" sldId="260"/>
            <ac:graphicFrameMk id="3" creationId="{112D6020-687B-CFB9-D57A-816614B0F4C2}"/>
          </ac:graphicFrameMkLst>
        </pc:graphicFrameChg>
        <pc:graphicFrameChg chg="del">
          <ac:chgData name="Laura Delahay" userId="7195c287-890a-406b-9fb0-ded38f069dd5" providerId="ADAL" clId="{699DDBBE-87BA-4E20-87D1-2F1CF2369D88}" dt="2023-08-03T10:02:00.251" v="124" actId="478"/>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99DDBBE-87BA-4E20-87D1-2F1CF2369D88}" dt="2023-08-03T10:04:31.940" v="177" actId="14100"/>
        <pc:sldMkLst>
          <pc:docMk/>
          <pc:sldMk cId="3145506032" sldId="262"/>
        </pc:sldMkLst>
        <pc:graphicFrameChg chg="add mod">
          <ac:chgData name="Laura Delahay" userId="7195c287-890a-406b-9fb0-ded38f069dd5" providerId="ADAL" clId="{699DDBBE-87BA-4E20-87D1-2F1CF2369D88}" dt="2023-08-03T10:04:31.940" v="177" actId="14100"/>
          <ac:graphicFrameMkLst>
            <pc:docMk/>
            <pc:sldMk cId="3145506032" sldId="262"/>
            <ac:graphicFrameMk id="2" creationId="{3A48182D-19DB-85D3-9421-19F1ABC3A855}"/>
          </ac:graphicFrameMkLst>
        </pc:graphicFrameChg>
        <pc:graphicFrameChg chg="del">
          <ac:chgData name="Laura Delahay" userId="7195c287-890a-406b-9fb0-ded38f069dd5" providerId="ADAL" clId="{699DDBBE-87BA-4E20-87D1-2F1CF2369D88}" dt="2023-08-03T10:04:07.792" v="173" actId="478"/>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99DDBBE-87BA-4E20-87D1-2F1CF2369D88}" dt="2023-08-03T10:00:30.504" v="83" actId="403"/>
        <pc:sldMkLst>
          <pc:docMk/>
          <pc:sldMk cId="1758236196" sldId="263"/>
        </pc:sldMkLst>
        <pc:graphicFrameChg chg="del">
          <ac:chgData name="Laura Delahay" userId="7195c287-890a-406b-9fb0-ded38f069dd5" providerId="ADAL" clId="{699DDBBE-87BA-4E20-87D1-2F1CF2369D88}" dt="2023-08-03T09:54:55.181" v="17" actId="478"/>
          <ac:graphicFrameMkLst>
            <pc:docMk/>
            <pc:sldMk cId="1758236196" sldId="263"/>
            <ac:graphicFrameMk id="2" creationId="{E7BB91CD-77D4-D478-CD46-E5DB51B3F850}"/>
          </ac:graphicFrameMkLst>
        </pc:graphicFrameChg>
        <pc:graphicFrameChg chg="del">
          <ac:chgData name="Laura Delahay" userId="7195c287-890a-406b-9fb0-ded38f069dd5" providerId="ADAL" clId="{699DDBBE-87BA-4E20-87D1-2F1CF2369D88}" dt="2023-08-03T09:54:53.049" v="16" actId="478"/>
          <ac:graphicFrameMkLst>
            <pc:docMk/>
            <pc:sldMk cId="1758236196" sldId="263"/>
            <ac:graphicFrameMk id="3" creationId="{C0322FDB-D2A1-4336-8F07-1E2471AE178C}"/>
          </ac:graphicFrameMkLst>
        </pc:graphicFrameChg>
        <pc:graphicFrameChg chg="add mod">
          <ac:chgData name="Laura Delahay" userId="7195c287-890a-406b-9fb0-ded38f069dd5" providerId="ADAL" clId="{699DDBBE-87BA-4E20-87D1-2F1CF2369D88}" dt="2023-08-03T09:56:05.557" v="28" actId="1076"/>
          <ac:graphicFrameMkLst>
            <pc:docMk/>
            <pc:sldMk cId="1758236196" sldId="263"/>
            <ac:graphicFrameMk id="5" creationId="{E7BB91CD-77D4-D478-CD46-E5DB51B3F850}"/>
          </ac:graphicFrameMkLst>
        </pc:graphicFrameChg>
        <pc:graphicFrameChg chg="add mod">
          <ac:chgData name="Laura Delahay" userId="7195c287-890a-406b-9fb0-ded38f069dd5" providerId="ADAL" clId="{699DDBBE-87BA-4E20-87D1-2F1CF2369D88}" dt="2023-08-03T09:56:00.618" v="27" actId="1076"/>
          <ac:graphicFrameMkLst>
            <pc:docMk/>
            <pc:sldMk cId="1758236196" sldId="263"/>
            <ac:graphicFrameMk id="6" creationId="{C0322FDB-D2A1-4336-8F07-1E2471AE178C}"/>
          </ac:graphicFrameMkLst>
        </pc:graphicFrameChg>
        <pc:graphicFrameChg chg="add del mod">
          <ac:chgData name="Laura Delahay" userId="7195c287-890a-406b-9fb0-ded38f069dd5" providerId="ADAL" clId="{699DDBBE-87BA-4E20-87D1-2F1CF2369D88}" dt="2023-08-03T09:59:41.827" v="68" actId="478"/>
          <ac:graphicFrameMkLst>
            <pc:docMk/>
            <pc:sldMk cId="1758236196" sldId="263"/>
            <ac:graphicFrameMk id="7" creationId="{E15E0ADC-551F-AEC1-F5AB-7F93480F345B}"/>
          </ac:graphicFrameMkLst>
        </pc:graphicFrameChg>
        <pc:graphicFrameChg chg="del">
          <ac:chgData name="Laura Delahay" userId="7195c287-890a-406b-9fb0-ded38f069dd5" providerId="ADAL" clId="{699DDBBE-87BA-4E20-87D1-2F1CF2369D88}" dt="2023-08-03T09:59:26.235" v="66" actId="478"/>
          <ac:graphicFrameMkLst>
            <pc:docMk/>
            <pc:sldMk cId="1758236196" sldId="263"/>
            <ac:graphicFrameMk id="9" creationId="{DC76FECF-57AA-D323-F71D-6F6FA7F6A70F}"/>
          </ac:graphicFrameMkLst>
        </pc:graphicFrameChg>
        <pc:graphicFrameChg chg="add mod modGraphic">
          <ac:chgData name="Laura Delahay" userId="7195c287-890a-406b-9fb0-ded38f069dd5" providerId="ADAL" clId="{699DDBBE-87BA-4E20-87D1-2F1CF2369D88}" dt="2023-08-03T10:00:30.504" v="83" actId="403"/>
          <ac:graphicFrameMkLst>
            <pc:docMk/>
            <pc:sldMk cId="1758236196" sldId="263"/>
            <ac:graphicFrameMk id="10" creationId="{51F1FDF7-D6FF-8CE0-47AB-4F13BE429CAD}"/>
          </ac:graphicFrameMkLst>
        </pc:graphicFrameChg>
        <pc:graphicFrameChg chg="modGraphic">
          <ac:chgData name="Laura Delahay" userId="7195c287-890a-406b-9fb0-ded38f069dd5" providerId="ADAL" clId="{699DDBBE-87BA-4E20-87D1-2F1CF2369D88}" dt="2023-08-03T09:56:48.629" v="65" actId="20577"/>
          <ac:graphicFrameMkLst>
            <pc:docMk/>
            <pc:sldMk cId="1758236196" sldId="263"/>
            <ac:graphicFrameMk id="12" creationId="{33BF9305-A678-3F49-118D-8CC42AB5ACD7}"/>
          </ac:graphicFrameMkLst>
        </pc:graphicFrameChg>
      </pc:sldChg>
    </pc:docChg>
  </pc:docChgLst>
  <pc:docChgLst>
    <pc:chgData name="Laura Delahay" userId="7195c287-890a-406b-9fb0-ded38f069dd5" providerId="ADAL" clId="{543DA381-36D7-4F91-BC60-A9514D3D8DE8}"/>
    <pc:docChg chg="custSel modSld">
      <pc:chgData name="Laura Delahay" userId="7195c287-890a-406b-9fb0-ded38f069dd5" providerId="ADAL" clId="{543DA381-36D7-4F91-BC60-A9514D3D8DE8}" dt="2023-08-02T13:46:05.648" v="14" actId="20577"/>
      <pc:docMkLst>
        <pc:docMk/>
      </pc:docMkLst>
      <pc:sldChg chg="modSp mod">
        <pc:chgData name="Laura Delahay" userId="7195c287-890a-406b-9fb0-ded38f069dd5" providerId="ADAL" clId="{543DA381-36D7-4F91-BC60-A9514D3D8DE8}" dt="2023-08-02T13:46:05.648" v="14" actId="20577"/>
        <pc:sldMkLst>
          <pc:docMk/>
          <pc:sldMk cId="414651398" sldId="256"/>
        </pc:sldMkLst>
        <pc:spChg chg="mod">
          <ac:chgData name="Laura Delahay" userId="7195c287-890a-406b-9fb0-ded38f069dd5" providerId="ADAL" clId="{543DA381-36D7-4F91-BC60-A9514D3D8DE8}" dt="2023-08-02T13:46:05.648" v="14" actId="20577"/>
          <ac:spMkLst>
            <pc:docMk/>
            <pc:sldMk cId="414651398" sldId="256"/>
            <ac:spMk id="6" creationId="{7686AC56-698F-5959-19C1-A280FC1ED09B}"/>
          </ac:spMkLst>
        </pc:spChg>
      </pc:sldChg>
    </pc:docChg>
  </pc:docChgLst>
  <pc:docChgLst>
    <pc:chgData name="Laura Delahay" userId="S::laura.bolton@gwent.police.uk::7195c287-890a-406b-9fb0-ded38f069dd5" providerId="AD" clId="Web-{14CB5B6B-0FEA-41DD-835F-2D1D190B1CDD}"/>
    <pc:docChg chg="delSld modSld">
      <pc:chgData name="Laura Delahay" userId="S::laura.bolton@gwent.police.uk::7195c287-890a-406b-9fb0-ded38f069dd5" providerId="AD" clId="Web-{14CB5B6B-0FEA-41DD-835F-2D1D190B1CDD}" dt="2023-07-04T13:54:28.967" v="354" actId="1076"/>
      <pc:docMkLst>
        <pc:docMk/>
      </pc:docMkLst>
      <pc:sldChg chg="modSp del">
        <pc:chgData name="Laura Delahay" userId="S::laura.bolton@gwent.police.uk::7195c287-890a-406b-9fb0-ded38f069dd5" providerId="AD" clId="Web-{14CB5B6B-0FEA-41DD-835F-2D1D190B1CDD}" dt="2023-07-04T13:34:49.902" v="320"/>
        <pc:sldMkLst>
          <pc:docMk/>
          <pc:sldMk cId="3893481147" sldId="258"/>
        </pc:sldMkLst>
        <pc:graphicFrameChg chg="mod">
          <ac:chgData name="Laura Delahay" userId="S::laura.bolton@gwent.police.uk::7195c287-890a-406b-9fb0-ded38f069dd5" providerId="AD" clId="Web-{14CB5B6B-0FEA-41DD-835F-2D1D190B1CDD}" dt="2023-07-04T11:38:51.563" v="0" actId="1076"/>
          <ac:graphicFrameMkLst>
            <pc:docMk/>
            <pc:sldMk cId="3893481147" sldId="258"/>
            <ac:graphicFrameMk id="5" creationId="{B22870A6-36F8-E799-0D75-9FBCDE9258B1}"/>
          </ac:graphicFrameMkLst>
        </pc:graphicFrameChg>
      </pc:sldChg>
      <pc:sldChg chg="addSp delSp modSp">
        <pc:chgData name="Laura Delahay" userId="S::laura.bolton@gwent.police.uk::7195c287-890a-406b-9fb0-ded38f069dd5" providerId="AD" clId="Web-{14CB5B6B-0FEA-41DD-835F-2D1D190B1CDD}" dt="2023-07-04T13:54:28.967" v="354" actId="1076"/>
        <pc:sldMkLst>
          <pc:docMk/>
          <pc:sldMk cId="3572204799" sldId="261"/>
        </pc:sldMkLst>
        <pc:spChg chg="add del mod">
          <ac:chgData name="Laura Delahay" userId="S::laura.bolton@gwent.police.uk::7195c287-890a-406b-9fb0-ded38f069dd5" providerId="AD" clId="Web-{14CB5B6B-0FEA-41DD-835F-2D1D190B1CDD}" dt="2023-07-04T13:39:02.154" v="343"/>
          <ac:spMkLst>
            <pc:docMk/>
            <pc:sldMk cId="3572204799" sldId="261"/>
            <ac:spMk id="6" creationId="{33F7B3A3-C3BC-3132-0E97-12B65AFF0CBA}"/>
          </ac:spMkLst>
        </pc:spChg>
        <pc:graphicFrameChg chg="del mod modGraphic">
          <ac:chgData name="Laura Delahay" userId="S::laura.bolton@gwent.police.uk::7195c287-890a-406b-9fb0-ded38f069dd5" providerId="AD" clId="Web-{14CB5B6B-0FEA-41DD-835F-2D1D190B1CDD}" dt="2023-07-04T13:53:36.916" v="346"/>
          <ac:graphicFrameMkLst>
            <pc:docMk/>
            <pc:sldMk cId="3572204799" sldId="261"/>
            <ac:graphicFrameMk id="2" creationId="{1F01A528-5652-332D-7E26-1642624D2103}"/>
          </ac:graphicFrameMkLst>
        </pc:graphicFrameChg>
        <pc:graphicFrameChg chg="mod">
          <ac:chgData name="Laura Delahay" userId="S::laura.bolton@gwent.police.uk::7195c287-890a-406b-9fb0-ded38f069dd5" providerId="AD" clId="Web-{14CB5B6B-0FEA-41DD-835F-2D1D190B1CDD}" dt="2023-07-04T13:54:21.435" v="352" actId="1076"/>
          <ac:graphicFrameMkLst>
            <pc:docMk/>
            <pc:sldMk cId="3572204799" sldId="261"/>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3:53:51.386" v="348"/>
          <ac:graphicFrameMkLst>
            <pc:docMk/>
            <pc:sldMk cId="3572204799" sldId="261"/>
            <ac:graphicFrameMk id="9" creationId="{8258CA6B-BF00-0B66-E0E5-B4777057D4F3}"/>
          </ac:graphicFrameMkLst>
        </pc:graphicFrameChg>
        <pc:picChg chg="add mod">
          <ac:chgData name="Laura Delahay" userId="S::laura.bolton@gwent.police.uk::7195c287-890a-406b-9fb0-ded38f069dd5" providerId="AD" clId="Web-{14CB5B6B-0FEA-41DD-835F-2D1D190B1CDD}" dt="2023-07-04T13:54:28.967" v="354" actId="1076"/>
          <ac:picMkLst>
            <pc:docMk/>
            <pc:sldMk cId="3572204799" sldId="261"/>
            <ac:picMk id="10" creationId="{E97F66EB-E714-8D77-F113-2523C9057010}"/>
          </ac:picMkLst>
        </pc:picChg>
        <pc:picChg chg="mod">
          <ac:chgData name="Laura Delahay" userId="S::laura.bolton@gwent.police.uk::7195c287-890a-406b-9fb0-ded38f069dd5" providerId="AD" clId="Web-{14CB5B6B-0FEA-41DD-835F-2D1D190B1CDD}" dt="2023-07-04T13:54:24.888" v="353" actId="1076"/>
          <ac:picMkLst>
            <pc:docMk/>
            <pc:sldMk cId="3572204799" sldId="261"/>
            <ac:picMk id="1026" creationId="{18DF00CD-3B75-C443-A974-E6771CDCCD0F}"/>
          </ac:picMkLst>
        </pc:picChg>
      </pc:sldChg>
      <pc:sldChg chg="addSp delSp modSp">
        <pc:chgData name="Laura Delahay" userId="S::laura.bolton@gwent.police.uk::7195c287-890a-406b-9fb0-ded38f069dd5" providerId="AD" clId="Web-{14CB5B6B-0FEA-41DD-835F-2D1D190B1CDD}" dt="2023-07-04T13:34:31.776" v="319"/>
        <pc:sldMkLst>
          <pc:docMk/>
          <pc:sldMk cId="1758236196" sldId="263"/>
        </pc:sldMkLst>
        <pc:graphicFrameChg chg="del mod modGraphic">
          <ac:chgData name="Laura Delahay" userId="S::laura.bolton@gwent.police.uk::7195c287-890a-406b-9fb0-ded38f069dd5" providerId="AD" clId="Web-{14CB5B6B-0FEA-41DD-835F-2D1D190B1CDD}" dt="2023-07-04T12:54:20.253" v="4"/>
          <ac:graphicFrameMkLst>
            <pc:docMk/>
            <pc:sldMk cId="1758236196" sldId="263"/>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2:54:47.302" v="6"/>
          <ac:graphicFrameMkLst>
            <pc:docMk/>
            <pc:sldMk cId="1758236196" sldId="263"/>
            <ac:graphicFrameMk id="6" creationId="{750DEC54-A5E9-8417-42F3-1700254D29E1}"/>
          </ac:graphicFrameMkLst>
        </pc:graphicFrameChg>
        <pc:graphicFrameChg chg="add mod modGraphic">
          <ac:chgData name="Laura Delahay" userId="S::laura.bolton@gwent.police.uk::7195c287-890a-406b-9fb0-ded38f069dd5" providerId="AD" clId="Web-{14CB5B6B-0FEA-41DD-835F-2D1D190B1CDD}" dt="2023-07-04T13:34:31.776" v="319"/>
          <ac:graphicFrameMkLst>
            <pc:docMk/>
            <pc:sldMk cId="1758236196" sldId="263"/>
            <ac:graphicFrameMk id="9" creationId="{DC76FECF-57AA-D323-F71D-6F6FA7F6A70F}"/>
          </ac:graphicFrameMkLst>
        </pc:graphicFrameChg>
        <pc:graphicFrameChg chg="add del mod modGraphic">
          <ac:chgData name="Laura Delahay" userId="S::laura.bolton@gwent.police.uk::7195c287-890a-406b-9fb0-ded38f069dd5" providerId="AD" clId="Web-{14CB5B6B-0FEA-41DD-835F-2D1D190B1CDD}" dt="2023-07-04T13:02:16.707" v="166"/>
          <ac:graphicFrameMkLst>
            <pc:docMk/>
            <pc:sldMk cId="1758236196" sldId="263"/>
            <ac:graphicFrameMk id="11" creationId="{018CC891-D5E8-D65E-7DDD-EB05D1624254}"/>
          </ac:graphicFrameMkLst>
        </pc:graphicFrameChg>
        <pc:graphicFrameChg chg="add mod modGraphic">
          <ac:chgData name="Laura Delahay" userId="S::laura.bolton@gwent.police.uk::7195c287-890a-406b-9fb0-ded38f069dd5" providerId="AD" clId="Web-{14CB5B6B-0FEA-41DD-835F-2D1D190B1CDD}" dt="2023-07-04T13:33:42.179" v="317"/>
          <ac:graphicFrameMkLst>
            <pc:docMk/>
            <pc:sldMk cId="1758236196" sldId="263"/>
            <ac:graphicFrameMk id="12" creationId="{33BF9305-A678-3F49-118D-8CC42AB5ACD7}"/>
          </ac:graphicFrameMkLst>
        </pc:graphicFrameChg>
        <pc:picChg chg="del">
          <ac:chgData name="Laura Delahay" userId="S::laura.bolton@gwent.police.uk::7195c287-890a-406b-9fb0-ded38f069dd5" providerId="AD" clId="Web-{14CB5B6B-0FEA-41DD-835F-2D1D190B1CDD}" dt="2023-07-04T12:54:13.362" v="3"/>
          <ac:picMkLst>
            <pc:docMk/>
            <pc:sldMk cId="1758236196" sldId="263"/>
            <ac:picMk id="2" creationId="{74FDA6CE-98DC-E2AE-E553-FF49E604013C}"/>
          </ac:picMkLst>
        </pc:picChg>
        <pc:picChg chg="add del mod">
          <ac:chgData name="Laura Delahay" userId="S::laura.bolton@gwent.police.uk::7195c287-890a-406b-9fb0-ded38f069dd5" providerId="AD" clId="Web-{14CB5B6B-0FEA-41DD-835F-2D1D190B1CDD}" dt="2023-07-04T13:15:56.982" v="173"/>
          <ac:picMkLst>
            <pc:docMk/>
            <pc:sldMk cId="1758236196" sldId="263"/>
            <ac:picMk id="10" creationId="{22580E06-DB88-57F3-D484-B5F12C1FE13F}"/>
          </ac:picMkLst>
        </pc:picChg>
        <pc:picChg chg="add mod">
          <ac:chgData name="Laura Delahay" userId="S::laura.bolton@gwent.police.uk::7195c287-890a-406b-9fb0-ded38f069dd5" providerId="AD" clId="Web-{14CB5B6B-0FEA-41DD-835F-2D1D190B1CDD}" dt="2023-07-04T13:22:12.976" v="278" actId="1076"/>
          <ac:picMkLst>
            <pc:docMk/>
            <pc:sldMk cId="1758236196" sldId="263"/>
            <ac:picMk id="13" creationId="{99F6DC3B-D74A-43A4-B98C-AB646462DC38}"/>
          </ac:picMkLst>
        </pc:picChg>
        <pc:picChg chg="add mod">
          <ac:chgData name="Laura Delahay" userId="S::laura.bolton@gwent.police.uk::7195c287-890a-406b-9fb0-ded38f069dd5" providerId="AD" clId="Web-{14CB5B6B-0FEA-41DD-835F-2D1D190B1CDD}" dt="2023-07-04T13:22:20.789" v="279" actId="1076"/>
          <ac:picMkLst>
            <pc:docMk/>
            <pc:sldMk cId="1758236196" sldId="263"/>
            <ac:picMk id="14" creationId="{6F2EE5C1-E1E8-C833-340E-83ECE8425E87}"/>
          </ac:picMkLst>
        </pc:picChg>
      </pc:sldChg>
    </pc:docChg>
  </pc:docChgLst>
  <pc:docChgLst>
    <pc:chgData name="Slater, Sam" userId="0ee08b63-8e4b-4f5f-9ca7-e24f1e6a197b" providerId="ADAL" clId="{4C1644EF-F234-46E0-8154-40BD321BB94B}"/>
    <pc:docChg chg="undo custSel modSld">
      <pc:chgData name="Slater, Sam" userId="0ee08b63-8e4b-4f5f-9ca7-e24f1e6a197b" providerId="ADAL" clId="{4C1644EF-F234-46E0-8154-40BD321BB94B}" dt="2024-05-07T16:40:15.721" v="2017" actId="20577"/>
      <pc:docMkLst>
        <pc:docMk/>
      </pc:docMkLst>
      <pc:sldChg chg="modSp mod">
        <pc:chgData name="Slater, Sam" userId="0ee08b63-8e4b-4f5f-9ca7-e24f1e6a197b" providerId="ADAL" clId="{4C1644EF-F234-46E0-8154-40BD321BB94B}" dt="2024-05-07T16:16:15.292" v="78" actId="21"/>
        <pc:sldMkLst>
          <pc:docMk/>
          <pc:sldMk cId="2860187698" sldId="257"/>
        </pc:sldMkLst>
        <pc:spChg chg="mod">
          <ac:chgData name="Slater, Sam" userId="0ee08b63-8e4b-4f5f-9ca7-e24f1e6a197b" providerId="ADAL" clId="{4C1644EF-F234-46E0-8154-40BD321BB94B}" dt="2024-05-07T16:16:15.292" v="78" actId="21"/>
          <ac:spMkLst>
            <pc:docMk/>
            <pc:sldMk cId="2860187698" sldId="257"/>
            <ac:spMk id="29" creationId="{DB4ED1FC-5AE8-D19A-58D4-3C11A0D986C7}"/>
          </ac:spMkLst>
        </pc:spChg>
      </pc:sldChg>
      <pc:sldChg chg="modSp mod">
        <pc:chgData name="Slater, Sam" userId="0ee08b63-8e4b-4f5f-9ca7-e24f1e6a197b" providerId="ADAL" clId="{4C1644EF-F234-46E0-8154-40BD321BB94B}" dt="2024-05-07T16:26:38.668" v="795" actId="6549"/>
        <pc:sldMkLst>
          <pc:docMk/>
          <pc:sldMk cId="2019316388" sldId="259"/>
        </pc:sldMkLst>
        <pc:spChg chg="mod">
          <ac:chgData name="Slater, Sam" userId="0ee08b63-8e4b-4f5f-9ca7-e24f1e6a197b" providerId="ADAL" clId="{4C1644EF-F234-46E0-8154-40BD321BB94B}" dt="2024-05-07T16:26:38.668" v="795" actId="6549"/>
          <ac:spMkLst>
            <pc:docMk/>
            <pc:sldMk cId="2019316388" sldId="259"/>
            <ac:spMk id="29" creationId="{DB4ED1FC-5AE8-D19A-58D4-3C11A0D986C7}"/>
          </ac:spMkLst>
        </pc:spChg>
      </pc:sldChg>
      <pc:sldChg chg="modSp mod">
        <pc:chgData name="Slater, Sam" userId="0ee08b63-8e4b-4f5f-9ca7-e24f1e6a197b" providerId="ADAL" clId="{4C1644EF-F234-46E0-8154-40BD321BB94B}" dt="2024-05-07T16:32:05.427" v="1111" actId="20577"/>
        <pc:sldMkLst>
          <pc:docMk/>
          <pc:sldMk cId="1298211182" sldId="260"/>
        </pc:sldMkLst>
        <pc:spChg chg="mod">
          <ac:chgData name="Slater, Sam" userId="0ee08b63-8e4b-4f5f-9ca7-e24f1e6a197b" providerId="ADAL" clId="{4C1644EF-F234-46E0-8154-40BD321BB94B}" dt="2024-05-07T16:32:05.427" v="1111" actId="20577"/>
          <ac:spMkLst>
            <pc:docMk/>
            <pc:sldMk cId="1298211182" sldId="260"/>
            <ac:spMk id="29" creationId="{DB4ED1FC-5AE8-D19A-58D4-3C11A0D986C7}"/>
          </ac:spMkLst>
        </pc:spChg>
      </pc:sldChg>
      <pc:sldChg chg="modSp mod">
        <pc:chgData name="Slater, Sam" userId="0ee08b63-8e4b-4f5f-9ca7-e24f1e6a197b" providerId="ADAL" clId="{4C1644EF-F234-46E0-8154-40BD321BB94B}" dt="2024-05-07T16:35:49.133" v="1476" actId="20577"/>
        <pc:sldMkLst>
          <pc:docMk/>
          <pc:sldMk cId="3572204799" sldId="261"/>
        </pc:sldMkLst>
        <pc:spChg chg="mod">
          <ac:chgData name="Slater, Sam" userId="0ee08b63-8e4b-4f5f-9ca7-e24f1e6a197b" providerId="ADAL" clId="{4C1644EF-F234-46E0-8154-40BD321BB94B}" dt="2024-05-07T16:35:49.133" v="1476" actId="20577"/>
          <ac:spMkLst>
            <pc:docMk/>
            <pc:sldMk cId="3572204799" sldId="261"/>
            <ac:spMk id="29" creationId="{DB4ED1FC-5AE8-D19A-58D4-3C11A0D986C7}"/>
          </ac:spMkLst>
        </pc:spChg>
      </pc:sldChg>
      <pc:sldChg chg="modSp mod">
        <pc:chgData name="Slater, Sam" userId="0ee08b63-8e4b-4f5f-9ca7-e24f1e6a197b" providerId="ADAL" clId="{4C1644EF-F234-46E0-8154-40BD321BB94B}" dt="2024-05-07T16:40:15.721" v="2017" actId="20577"/>
        <pc:sldMkLst>
          <pc:docMk/>
          <pc:sldMk cId="3145506032" sldId="262"/>
        </pc:sldMkLst>
        <pc:spChg chg="mod">
          <ac:chgData name="Slater, Sam" userId="0ee08b63-8e4b-4f5f-9ca7-e24f1e6a197b" providerId="ADAL" clId="{4C1644EF-F234-46E0-8154-40BD321BB94B}" dt="2024-05-07T16:36:23.702" v="1477" actId="20577"/>
          <ac:spMkLst>
            <pc:docMk/>
            <pc:sldMk cId="3145506032" sldId="262"/>
            <ac:spMk id="6" creationId="{6905A783-5F6D-A099-B29C-09A978D37316}"/>
          </ac:spMkLst>
        </pc:spChg>
        <pc:spChg chg="mod">
          <ac:chgData name="Slater, Sam" userId="0ee08b63-8e4b-4f5f-9ca7-e24f1e6a197b" providerId="ADAL" clId="{4C1644EF-F234-46E0-8154-40BD321BB94B}" dt="2024-05-07T16:40:15.721" v="2017" actId="20577"/>
          <ac:spMkLst>
            <pc:docMk/>
            <pc:sldMk cId="3145506032" sldId="262"/>
            <ac:spMk id="29" creationId="{DB4ED1FC-5AE8-D19A-58D4-3C11A0D986C7}"/>
          </ac:spMkLst>
        </pc:spChg>
      </pc:sldChg>
      <pc:sldChg chg="modSp mod">
        <pc:chgData name="Slater, Sam" userId="0ee08b63-8e4b-4f5f-9ca7-e24f1e6a197b" providerId="ADAL" clId="{4C1644EF-F234-46E0-8154-40BD321BB94B}" dt="2024-05-07T16:20:40.084" v="302" actId="20577"/>
        <pc:sldMkLst>
          <pc:docMk/>
          <pc:sldMk cId="1758236196" sldId="263"/>
        </pc:sldMkLst>
        <pc:spChg chg="mod">
          <ac:chgData name="Slater, Sam" userId="0ee08b63-8e4b-4f5f-9ca7-e24f1e6a197b" providerId="ADAL" clId="{4C1644EF-F234-46E0-8154-40BD321BB94B}" dt="2024-05-07T16:20:40.084" v="302" actId="20577"/>
          <ac:spMkLst>
            <pc:docMk/>
            <pc:sldMk cId="1758236196" sldId="263"/>
            <ac:spMk id="29" creationId="{DB4ED1FC-5AE8-D19A-58D4-3C11A0D986C7}"/>
          </ac:spMkLst>
        </pc:spChg>
      </pc:sldChg>
    </pc:docChg>
  </pc:docChgLst>
  <pc:docChgLst>
    <pc:chgData name="Laura Delahay" userId="S::laura.bolton@gwent.police.uk::7195c287-890a-406b-9fb0-ded38f069dd5" providerId="AD" clId="Web-{D6264F63-42B6-4558-A188-6BA173DD9B19}"/>
    <pc:docChg chg="addSld modSld">
      <pc:chgData name="Laura Delahay" userId="S::laura.bolton@gwent.police.uk::7195c287-890a-406b-9fb0-ded38f069dd5" providerId="AD" clId="Web-{D6264F63-42B6-4558-A188-6BA173DD9B19}" dt="2023-07-03T15:19:54.296" v="6"/>
      <pc:docMkLst>
        <pc:docMk/>
      </pc:docMkLst>
      <pc:sldChg chg="addSp delSp modSp add replId">
        <pc:chgData name="Laura Delahay" userId="S::laura.bolton@gwent.police.uk::7195c287-890a-406b-9fb0-ded38f069dd5" providerId="AD" clId="Web-{D6264F63-42B6-4558-A188-6BA173DD9B19}" dt="2023-07-03T15:19:54.296" v="6"/>
        <pc:sldMkLst>
          <pc:docMk/>
          <pc:sldMk cId="1758236196" sldId="263"/>
        </pc:sldMkLst>
        <pc:graphicFrameChg chg="mod modGraphic">
          <ac:chgData name="Laura Delahay" userId="S::laura.bolton@gwent.police.uk::7195c287-890a-406b-9fb0-ded38f069dd5" providerId="AD" clId="Web-{D6264F63-42B6-4558-A188-6BA173DD9B19}" dt="2023-07-03T15:19:54.296" v="6"/>
          <ac:graphicFrameMkLst>
            <pc:docMk/>
            <pc:sldMk cId="1758236196" sldId="263"/>
            <ac:graphicFrameMk id="3" creationId="{112D6020-687B-CFB9-D57A-816614B0F4C2}"/>
          </ac:graphicFrameMkLst>
        </pc:graphicFrameChg>
        <pc:graphicFrameChg chg="del">
          <ac:chgData name="Laura Delahay" userId="S::laura.bolton@gwent.police.uk::7195c287-890a-406b-9fb0-ded38f069dd5" providerId="AD" clId="Web-{D6264F63-42B6-4558-A188-6BA173DD9B19}" dt="2023-07-03T15:19:05.170" v="1"/>
          <ac:graphicFrameMkLst>
            <pc:docMk/>
            <pc:sldMk cId="1758236196" sldId="263"/>
            <ac:graphicFrameMk id="5" creationId="{B22870A6-36F8-E799-0D75-9FBCDE9258B1}"/>
          </ac:graphicFrameMkLst>
        </pc:graphicFrameChg>
        <pc:picChg chg="add mod">
          <ac:chgData name="Laura Delahay" userId="S::laura.bolton@gwent.police.uk::7195c287-890a-406b-9fb0-ded38f069dd5" providerId="AD" clId="Web-{D6264F63-42B6-4558-A188-6BA173DD9B19}" dt="2023-07-03T15:19:14.405" v="4" actId="14100"/>
          <ac:picMkLst>
            <pc:docMk/>
            <pc:sldMk cId="1758236196" sldId="263"/>
            <ac:picMk id="2" creationId="{74FDA6CE-98DC-E2AE-E553-FF49E604013C}"/>
          </ac:picMkLst>
        </pc:picChg>
      </pc:sldChg>
    </pc:docChg>
  </pc:docChgLst>
  <pc:docChgLst>
    <pc:chgData name="Slater, Sam" userId="0ee08b63-8e4b-4f5f-9ca7-e24f1e6a197b" providerId="ADAL" clId="{F594557A-0352-4D72-9FF1-ED8EC55AFC4C}"/>
    <pc:docChg chg="custSel modSld">
      <pc:chgData name="Slater, Sam" userId="0ee08b63-8e4b-4f5f-9ca7-e24f1e6a197b" providerId="ADAL" clId="{F594557A-0352-4D72-9FF1-ED8EC55AFC4C}" dt="2023-07-27T20:45:27.140" v="991" actId="13244"/>
      <pc:docMkLst>
        <pc:docMk/>
      </pc:docMkLst>
      <pc:sldChg chg="modSp mod">
        <pc:chgData name="Slater, Sam" userId="0ee08b63-8e4b-4f5f-9ca7-e24f1e6a197b" providerId="ADAL" clId="{F594557A-0352-4D72-9FF1-ED8EC55AFC4C}" dt="2023-07-27T20:40:29.016" v="716" actId="962"/>
        <pc:sldMkLst>
          <pc:docMk/>
          <pc:sldMk cId="414651398" sldId="256"/>
        </pc:sldMkLst>
        <pc:spChg chg="mod">
          <ac:chgData name="Slater, Sam" userId="0ee08b63-8e4b-4f5f-9ca7-e24f1e6a197b" providerId="ADAL" clId="{F594557A-0352-4D72-9FF1-ED8EC55AFC4C}" dt="2023-07-27T20:35:20.066" v="9" actId="20577"/>
          <ac:spMkLst>
            <pc:docMk/>
            <pc:sldMk cId="414651398" sldId="256"/>
            <ac:spMk id="6" creationId="{7686AC56-698F-5959-19C1-A280FC1ED09B}"/>
          </ac:spMkLst>
        </pc:spChg>
        <pc:picChg chg="mod">
          <ac:chgData name="Slater, Sam" userId="0ee08b63-8e4b-4f5f-9ca7-e24f1e6a197b" providerId="ADAL" clId="{F594557A-0352-4D72-9FF1-ED8EC55AFC4C}" dt="2023-07-27T20:40:29.016" v="716" actId="962"/>
          <ac:picMkLst>
            <pc:docMk/>
            <pc:sldMk cId="414651398" sldId="256"/>
            <ac:picMk id="8" creationId="{885E72AA-E6D0-2EF2-3D96-33389017142B}"/>
          </ac:picMkLst>
        </pc:picChg>
      </pc:sldChg>
      <pc:sldChg chg="delSp modSp mod">
        <pc:chgData name="Slater, Sam" userId="0ee08b63-8e4b-4f5f-9ca7-e24f1e6a197b" providerId="ADAL" clId="{F594557A-0352-4D72-9FF1-ED8EC55AFC4C}" dt="2023-07-27T20:42:50.281" v="724" actId="13244"/>
        <pc:sldMkLst>
          <pc:docMk/>
          <pc:sldMk cId="2860187698" sldId="257"/>
        </pc:sldMkLst>
        <pc:spChg chg="ord">
          <ac:chgData name="Slater, Sam" userId="0ee08b63-8e4b-4f5f-9ca7-e24f1e6a197b" providerId="ADAL" clId="{F594557A-0352-4D72-9FF1-ED8EC55AFC4C}" dt="2023-07-27T20:40:51.590" v="717" actId="13244"/>
          <ac:spMkLst>
            <pc:docMk/>
            <pc:sldMk cId="2860187698" sldId="257"/>
            <ac:spMk id="8" creationId="{93F8AE98-1960-98E6-82B3-F7056D379BFA}"/>
          </ac:spMkLst>
        </pc:spChg>
        <pc:spChg chg="del">
          <ac:chgData name="Slater, Sam" userId="0ee08b63-8e4b-4f5f-9ca7-e24f1e6a197b" providerId="ADAL" clId="{F594557A-0352-4D72-9FF1-ED8EC55AFC4C}" dt="2023-07-27T20:35:46.159" v="10" actId="478"/>
          <ac:spMkLst>
            <pc:docMk/>
            <pc:sldMk cId="2860187698" sldId="257"/>
            <ac:spMk id="28" creationId="{CAE625DE-14E9-7E07-D50F-F43CEA09D2D5}"/>
          </ac:spMkLst>
        </pc:spChg>
        <pc:spChg chg="ord">
          <ac:chgData name="Slater, Sam" userId="0ee08b63-8e4b-4f5f-9ca7-e24f1e6a197b" providerId="ADAL" clId="{F594557A-0352-4D72-9FF1-ED8EC55AFC4C}" dt="2023-07-27T20:42:50.281" v="724" actId="13244"/>
          <ac:spMkLst>
            <pc:docMk/>
            <pc:sldMk cId="2860187698" sldId="257"/>
            <ac:spMk id="29" creationId="{DB4ED1FC-5AE8-D19A-58D4-3C11A0D986C7}"/>
          </ac:spMkLst>
        </pc:spChg>
        <pc:graphicFrameChg chg="mod">
          <ac:chgData name="Slater, Sam" userId="0ee08b63-8e4b-4f5f-9ca7-e24f1e6a197b" providerId="ADAL" clId="{F594557A-0352-4D72-9FF1-ED8EC55AFC4C}" dt="2023-07-27T20:36:10.746" v="128" actId="962"/>
          <ac:graphicFrameMkLst>
            <pc:docMk/>
            <pc:sldMk cId="2860187698" sldId="257"/>
            <ac:graphicFrameMk id="2" creationId="{DA77093E-8E60-8BF0-FC96-0B10AEA6E761}"/>
          </ac:graphicFrameMkLst>
        </pc:graphicFrameChg>
        <pc:graphicFrameChg chg="modGraphic">
          <ac:chgData name="Slater, Sam" userId="0ee08b63-8e4b-4f5f-9ca7-e24f1e6a197b" providerId="ADAL" clId="{F594557A-0352-4D72-9FF1-ED8EC55AFC4C}" dt="2023-07-27T20:39:07.475" v="708" actId="13238"/>
          <ac:graphicFrameMkLst>
            <pc:docMk/>
            <pc:sldMk cId="2860187698" sldId="257"/>
            <ac:graphicFrameMk id="3" creationId="{112D6020-687B-CFB9-D57A-816614B0F4C2}"/>
          </ac:graphicFrameMkLst>
        </pc:graphicFrameChg>
      </pc:sldChg>
      <pc:sldChg chg="delSp modSp mod">
        <pc:chgData name="Slater, Sam" userId="0ee08b63-8e4b-4f5f-9ca7-e24f1e6a197b" providerId="ADAL" clId="{F594557A-0352-4D72-9FF1-ED8EC55AFC4C}" dt="2023-07-27T20:44:18.240" v="983" actId="13244"/>
        <pc:sldMkLst>
          <pc:docMk/>
          <pc:sldMk cId="2019316388" sldId="259"/>
        </pc:sldMkLst>
        <pc:spChg chg="ord">
          <ac:chgData name="Slater, Sam" userId="0ee08b63-8e4b-4f5f-9ca7-e24f1e6a197b" providerId="ADAL" clId="{F594557A-0352-4D72-9FF1-ED8EC55AFC4C}" dt="2023-07-27T20:44:13.018" v="982" actId="13244"/>
          <ac:spMkLst>
            <pc:docMk/>
            <pc:sldMk cId="2019316388" sldId="259"/>
            <ac:spMk id="8" creationId="{93F8AE98-1960-98E6-82B3-F7056D379BFA}"/>
          </ac:spMkLst>
        </pc:spChg>
        <pc:spChg chg="del">
          <ac:chgData name="Slater, Sam" userId="0ee08b63-8e4b-4f5f-9ca7-e24f1e6a197b" providerId="ADAL" clId="{F594557A-0352-4D72-9FF1-ED8EC55AFC4C}" dt="2023-07-27T20:36:20.462" v="130" actId="478"/>
          <ac:spMkLst>
            <pc:docMk/>
            <pc:sldMk cId="2019316388" sldId="259"/>
            <ac:spMk id="28" creationId="{CAE625DE-14E9-7E07-D50F-F43CEA09D2D5}"/>
          </ac:spMkLst>
        </pc:spChg>
        <pc:spChg chg="ord">
          <ac:chgData name="Slater, Sam" userId="0ee08b63-8e4b-4f5f-9ca7-e24f1e6a197b" providerId="ADAL" clId="{F594557A-0352-4D72-9FF1-ED8EC55AFC4C}" dt="2023-07-27T20:44:11.236" v="981" actId="13244"/>
          <ac:spMkLst>
            <pc:docMk/>
            <pc:sldMk cId="2019316388" sldId="259"/>
            <ac:spMk id="29" creationId="{DB4ED1FC-5AE8-D19A-58D4-3C11A0D986C7}"/>
          </ac:spMkLst>
        </pc:spChg>
        <pc:graphicFrameChg chg="modGraphic">
          <ac:chgData name="Slater, Sam" userId="0ee08b63-8e4b-4f5f-9ca7-e24f1e6a197b" providerId="ADAL" clId="{F594557A-0352-4D72-9FF1-ED8EC55AFC4C}" dt="2023-07-27T20:39:20.339" v="711" actId="13238"/>
          <ac:graphicFrameMkLst>
            <pc:docMk/>
            <pc:sldMk cId="2019316388" sldId="259"/>
            <ac:graphicFrameMk id="3" creationId="{112D6020-687B-CFB9-D57A-816614B0F4C2}"/>
          </ac:graphicFrameMkLst>
        </pc:graphicFrameChg>
        <pc:graphicFrameChg chg="mod">
          <ac:chgData name="Slater, Sam" userId="0ee08b63-8e4b-4f5f-9ca7-e24f1e6a197b" providerId="ADAL" clId="{F594557A-0352-4D72-9FF1-ED8EC55AFC4C}" dt="2023-07-27T20:44:18.240" v="983" actId="13244"/>
          <ac:graphicFrameMkLst>
            <pc:docMk/>
            <pc:sldMk cId="2019316388" sldId="259"/>
            <ac:graphicFrameMk id="6" creationId="{37C7DFE1-5574-1608-2602-7A498C408532}"/>
          </ac:graphicFrameMkLst>
        </pc:graphicFrameChg>
      </pc:sldChg>
      <pc:sldChg chg="delSp modSp mod">
        <pc:chgData name="Slater, Sam" userId="0ee08b63-8e4b-4f5f-9ca7-e24f1e6a197b" providerId="ADAL" clId="{F594557A-0352-4D72-9FF1-ED8EC55AFC4C}" dt="2023-07-27T20:44:37.223" v="985" actId="13244"/>
        <pc:sldMkLst>
          <pc:docMk/>
          <pc:sldMk cId="1298211182" sldId="260"/>
        </pc:sldMkLst>
        <pc:spChg chg="del">
          <ac:chgData name="Slater, Sam" userId="0ee08b63-8e4b-4f5f-9ca7-e24f1e6a197b" providerId="ADAL" clId="{F594557A-0352-4D72-9FF1-ED8EC55AFC4C}" dt="2023-07-27T20:36:22.668" v="131" actId="478"/>
          <ac:spMkLst>
            <pc:docMk/>
            <pc:sldMk cId="1298211182" sldId="260"/>
            <ac:spMk id="28" creationId="{CAE625DE-14E9-7E07-D50F-F43CEA09D2D5}"/>
          </ac:spMkLst>
        </pc:spChg>
        <pc:graphicFrameChg chg="mod">
          <ac:chgData name="Slater, Sam" userId="0ee08b63-8e4b-4f5f-9ca7-e24f1e6a197b" providerId="ADAL" clId="{F594557A-0352-4D72-9FF1-ED8EC55AFC4C}" dt="2023-07-27T20:44:37.223" v="985" actId="13244"/>
          <ac:graphicFrameMkLst>
            <pc:docMk/>
            <pc:sldMk cId="1298211182" sldId="260"/>
            <ac:graphicFrameMk id="2" creationId="{2619380F-D71A-E3D8-FC76-056E25F8E9DF}"/>
          </ac:graphicFrameMkLst>
        </pc:graphicFrameChg>
        <pc:graphicFrameChg chg="ord modGraphic">
          <ac:chgData name="Slater, Sam" userId="0ee08b63-8e4b-4f5f-9ca7-e24f1e6a197b" providerId="ADAL" clId="{F594557A-0352-4D72-9FF1-ED8EC55AFC4C}" dt="2023-07-27T20:44:35.534" v="984" actId="13244"/>
          <ac:graphicFrameMkLst>
            <pc:docMk/>
            <pc:sldMk cId="1298211182" sldId="260"/>
            <ac:graphicFrameMk id="3" creationId="{112D6020-687B-CFB9-D57A-816614B0F4C2}"/>
          </ac:graphicFrameMkLst>
        </pc:graphicFrameChg>
      </pc:sldChg>
      <pc:sldChg chg="delSp modSp mod">
        <pc:chgData name="Slater, Sam" userId="0ee08b63-8e4b-4f5f-9ca7-e24f1e6a197b" providerId="ADAL" clId="{F594557A-0352-4D72-9FF1-ED8EC55AFC4C}" dt="2023-07-27T20:44:55.199" v="987" actId="13244"/>
        <pc:sldMkLst>
          <pc:docMk/>
          <pc:sldMk cId="3572204799" sldId="261"/>
        </pc:sldMkLst>
        <pc:spChg chg="ord">
          <ac:chgData name="Slater, Sam" userId="0ee08b63-8e4b-4f5f-9ca7-e24f1e6a197b" providerId="ADAL" clId="{F594557A-0352-4D72-9FF1-ED8EC55AFC4C}" dt="2023-07-27T20:44:55.199" v="987" actId="13244"/>
          <ac:spMkLst>
            <pc:docMk/>
            <pc:sldMk cId="3572204799" sldId="261"/>
            <ac:spMk id="8" creationId="{93F8AE98-1960-98E6-82B3-F7056D379BFA}"/>
          </ac:spMkLst>
        </pc:spChg>
        <pc:spChg chg="del">
          <ac:chgData name="Slater, Sam" userId="0ee08b63-8e4b-4f5f-9ca7-e24f1e6a197b" providerId="ADAL" clId="{F594557A-0352-4D72-9FF1-ED8EC55AFC4C}" dt="2023-07-27T20:36:25.105" v="132" actId="478"/>
          <ac:spMkLst>
            <pc:docMk/>
            <pc:sldMk cId="3572204799" sldId="261"/>
            <ac:spMk id="28" creationId="{CAE625DE-14E9-7E07-D50F-F43CEA09D2D5}"/>
          </ac:spMkLst>
        </pc:spChg>
        <pc:spChg chg="ord">
          <ac:chgData name="Slater, Sam" userId="0ee08b63-8e4b-4f5f-9ca7-e24f1e6a197b" providerId="ADAL" clId="{F594557A-0352-4D72-9FF1-ED8EC55AFC4C}" dt="2023-07-27T20:44:53.124" v="986" actId="13244"/>
          <ac:spMkLst>
            <pc:docMk/>
            <pc:sldMk cId="3572204799" sldId="261"/>
            <ac:spMk id="29" creationId="{DB4ED1FC-5AE8-D19A-58D4-3C11A0D986C7}"/>
          </ac:spMkLst>
        </pc:spChg>
        <pc:graphicFrameChg chg="modGraphic">
          <ac:chgData name="Slater, Sam" userId="0ee08b63-8e4b-4f5f-9ca7-e24f1e6a197b" providerId="ADAL" clId="{F594557A-0352-4D72-9FF1-ED8EC55AFC4C}" dt="2023-07-27T20:39:28.492" v="713" actId="13238"/>
          <ac:graphicFrameMkLst>
            <pc:docMk/>
            <pc:sldMk cId="3572204799" sldId="261"/>
            <ac:graphicFrameMk id="3" creationId="{112D6020-687B-CFB9-D57A-816614B0F4C2}"/>
          </ac:graphicFrameMkLst>
        </pc:graphicFrameChg>
        <pc:picChg chg="mod">
          <ac:chgData name="Slater, Sam" userId="0ee08b63-8e4b-4f5f-9ca7-e24f1e6a197b" providerId="ADAL" clId="{F594557A-0352-4D72-9FF1-ED8EC55AFC4C}" dt="2023-07-27T20:43:57.014" v="980" actId="962"/>
          <ac:picMkLst>
            <pc:docMk/>
            <pc:sldMk cId="3572204799" sldId="261"/>
            <ac:picMk id="10" creationId="{E97F66EB-E714-8D77-F113-2523C9057010}"/>
          </ac:picMkLst>
        </pc:picChg>
        <pc:picChg chg="mod">
          <ac:chgData name="Slater, Sam" userId="0ee08b63-8e4b-4f5f-9ca7-e24f1e6a197b" providerId="ADAL" clId="{F594557A-0352-4D72-9FF1-ED8EC55AFC4C}" dt="2023-07-27T20:38:33.259" v="673" actId="962"/>
          <ac:picMkLst>
            <pc:docMk/>
            <pc:sldMk cId="3572204799" sldId="261"/>
            <ac:picMk id="1026" creationId="{18DF00CD-3B75-C443-A974-E6771CDCCD0F}"/>
          </ac:picMkLst>
        </pc:picChg>
      </pc:sldChg>
      <pc:sldChg chg="delSp modSp mod">
        <pc:chgData name="Slater, Sam" userId="0ee08b63-8e4b-4f5f-9ca7-e24f1e6a197b" providerId="ADAL" clId="{F594557A-0352-4D72-9FF1-ED8EC55AFC4C}" dt="2023-07-27T20:45:27.140" v="991" actId="13244"/>
        <pc:sldMkLst>
          <pc:docMk/>
          <pc:sldMk cId="3145506032" sldId="262"/>
        </pc:sldMkLst>
        <pc:spChg chg="ord">
          <ac:chgData name="Slater, Sam" userId="0ee08b63-8e4b-4f5f-9ca7-e24f1e6a197b" providerId="ADAL" clId="{F594557A-0352-4D72-9FF1-ED8EC55AFC4C}" dt="2023-07-27T20:45:27.140" v="991" actId="13244"/>
          <ac:spMkLst>
            <pc:docMk/>
            <pc:sldMk cId="3145506032" sldId="262"/>
            <ac:spMk id="6" creationId="{6905A783-5F6D-A099-B29C-09A978D37316}"/>
          </ac:spMkLst>
        </pc:spChg>
        <pc:spChg chg="ord">
          <ac:chgData name="Slater, Sam" userId="0ee08b63-8e4b-4f5f-9ca7-e24f1e6a197b" providerId="ADAL" clId="{F594557A-0352-4D72-9FF1-ED8EC55AFC4C}" dt="2023-07-27T20:45:18.802" v="989" actId="13244"/>
          <ac:spMkLst>
            <pc:docMk/>
            <pc:sldMk cId="3145506032" sldId="262"/>
            <ac:spMk id="8" creationId="{93F8AE98-1960-98E6-82B3-F7056D379BFA}"/>
          </ac:spMkLst>
        </pc:spChg>
        <pc:spChg chg="del">
          <ac:chgData name="Slater, Sam" userId="0ee08b63-8e4b-4f5f-9ca7-e24f1e6a197b" providerId="ADAL" clId="{F594557A-0352-4D72-9FF1-ED8EC55AFC4C}" dt="2023-07-27T20:36:27.449" v="133" actId="478"/>
          <ac:spMkLst>
            <pc:docMk/>
            <pc:sldMk cId="3145506032" sldId="262"/>
            <ac:spMk id="28" creationId="{CAE625DE-14E9-7E07-D50F-F43CEA09D2D5}"/>
          </ac:spMkLst>
        </pc:spChg>
        <pc:spChg chg="ord">
          <ac:chgData name="Slater, Sam" userId="0ee08b63-8e4b-4f5f-9ca7-e24f1e6a197b" providerId="ADAL" clId="{F594557A-0352-4D72-9FF1-ED8EC55AFC4C}" dt="2023-07-27T20:45:13.387" v="988" actId="13244"/>
          <ac:spMkLst>
            <pc:docMk/>
            <pc:sldMk cId="3145506032" sldId="262"/>
            <ac:spMk id="29" creationId="{DB4ED1FC-5AE8-D19A-58D4-3C11A0D986C7}"/>
          </ac:spMkLst>
        </pc:spChg>
        <pc:graphicFrameChg chg="mod">
          <ac:chgData name="Slater, Sam" userId="0ee08b63-8e4b-4f5f-9ca7-e24f1e6a197b" providerId="ADAL" clId="{F594557A-0352-4D72-9FF1-ED8EC55AFC4C}" dt="2023-07-27T20:38:52.240" v="707" actId="962"/>
          <ac:graphicFrameMkLst>
            <pc:docMk/>
            <pc:sldMk cId="3145506032" sldId="262"/>
            <ac:graphicFrameMk id="2" creationId="{3A48182D-19DB-85D3-9421-19F1ABC3A855}"/>
          </ac:graphicFrameMkLst>
        </pc:graphicFrameChg>
        <pc:graphicFrameChg chg="modGraphic">
          <ac:chgData name="Slater, Sam" userId="0ee08b63-8e4b-4f5f-9ca7-e24f1e6a197b" providerId="ADAL" clId="{F594557A-0352-4D72-9FF1-ED8EC55AFC4C}" dt="2023-07-27T20:39:32.155" v="714" actId="13238"/>
          <ac:graphicFrameMkLst>
            <pc:docMk/>
            <pc:sldMk cId="3145506032" sldId="262"/>
            <ac:graphicFrameMk id="3" creationId="{112D6020-687B-CFB9-D57A-816614B0F4C2}"/>
          </ac:graphicFrameMkLst>
        </pc:graphicFrameChg>
        <pc:graphicFrameChg chg="ord modGraphic">
          <ac:chgData name="Slater, Sam" userId="0ee08b63-8e4b-4f5f-9ca7-e24f1e6a197b" providerId="ADAL" clId="{F594557A-0352-4D72-9FF1-ED8EC55AFC4C}" dt="2023-07-27T20:45:24.850" v="990" actId="13244"/>
          <ac:graphicFrameMkLst>
            <pc:docMk/>
            <pc:sldMk cId="3145506032" sldId="262"/>
            <ac:graphicFrameMk id="5" creationId="{6BF14114-1A53-82DC-D7C8-19734C6E9902}"/>
          </ac:graphicFrameMkLst>
        </pc:graphicFrameChg>
      </pc:sldChg>
      <pc:sldChg chg="delSp modSp mod">
        <pc:chgData name="Slater, Sam" userId="0ee08b63-8e4b-4f5f-9ca7-e24f1e6a197b" providerId="ADAL" clId="{F594557A-0352-4D72-9FF1-ED8EC55AFC4C}" dt="2023-07-27T20:42:32.936" v="723" actId="13244"/>
        <pc:sldMkLst>
          <pc:docMk/>
          <pc:sldMk cId="1758236196" sldId="263"/>
        </pc:sldMkLst>
        <pc:spChg chg="ord">
          <ac:chgData name="Slater, Sam" userId="0ee08b63-8e4b-4f5f-9ca7-e24f1e6a197b" providerId="ADAL" clId="{F594557A-0352-4D72-9FF1-ED8EC55AFC4C}" dt="2023-07-27T20:41:20.566" v="719" actId="13244"/>
          <ac:spMkLst>
            <pc:docMk/>
            <pc:sldMk cId="1758236196" sldId="263"/>
            <ac:spMk id="8" creationId="{93F8AE98-1960-98E6-82B3-F7056D379BFA}"/>
          </ac:spMkLst>
        </pc:spChg>
        <pc:spChg chg="del">
          <ac:chgData name="Slater, Sam" userId="0ee08b63-8e4b-4f5f-9ca7-e24f1e6a197b" providerId="ADAL" clId="{F594557A-0352-4D72-9FF1-ED8EC55AFC4C}" dt="2023-07-27T20:36:17.435" v="129" actId="478"/>
          <ac:spMkLst>
            <pc:docMk/>
            <pc:sldMk cId="1758236196" sldId="263"/>
            <ac:spMk id="28" creationId="{CAE625DE-14E9-7E07-D50F-F43CEA09D2D5}"/>
          </ac:spMkLst>
        </pc:spChg>
        <pc:spChg chg="ord">
          <ac:chgData name="Slater, Sam" userId="0ee08b63-8e4b-4f5f-9ca7-e24f1e6a197b" providerId="ADAL" clId="{F594557A-0352-4D72-9FF1-ED8EC55AFC4C}" dt="2023-07-27T20:41:12.758" v="718" actId="13244"/>
          <ac:spMkLst>
            <pc:docMk/>
            <pc:sldMk cId="1758236196" sldId="263"/>
            <ac:spMk id="29" creationId="{DB4ED1FC-5AE8-D19A-58D4-3C11A0D986C7}"/>
          </ac:spMkLst>
        </pc:spChg>
        <pc:graphicFrameChg chg="mod">
          <ac:chgData name="Slater, Sam" userId="0ee08b63-8e4b-4f5f-9ca7-e24f1e6a197b" providerId="ADAL" clId="{F594557A-0352-4D72-9FF1-ED8EC55AFC4C}" dt="2023-07-27T20:42:32.936" v="723" actId="13244"/>
          <ac:graphicFrameMkLst>
            <pc:docMk/>
            <pc:sldMk cId="1758236196" sldId="263"/>
            <ac:graphicFrameMk id="2" creationId="{E7BB91CD-77D4-D478-CD46-E5DB51B3F850}"/>
          </ac:graphicFrameMkLst>
        </pc:graphicFrameChg>
        <pc:graphicFrameChg chg="modGraphic">
          <ac:chgData name="Slater, Sam" userId="0ee08b63-8e4b-4f5f-9ca7-e24f1e6a197b" providerId="ADAL" clId="{F594557A-0352-4D72-9FF1-ED8EC55AFC4C}" dt="2023-07-27T20:39:12.035" v="709" actId="13238"/>
          <ac:graphicFrameMkLst>
            <pc:docMk/>
            <pc:sldMk cId="1758236196" sldId="263"/>
            <ac:graphicFrameMk id="9" creationId="{DC76FECF-57AA-D323-F71D-6F6FA7F6A70F}"/>
          </ac:graphicFrameMkLst>
        </pc:graphicFrameChg>
        <pc:graphicFrameChg chg="ord modGraphic">
          <ac:chgData name="Slater, Sam" userId="0ee08b63-8e4b-4f5f-9ca7-e24f1e6a197b" providerId="ADAL" clId="{F594557A-0352-4D72-9FF1-ED8EC55AFC4C}" dt="2023-07-27T20:41:26.831" v="720" actId="13244"/>
          <ac:graphicFrameMkLst>
            <pc:docMk/>
            <pc:sldMk cId="1758236196" sldId="263"/>
            <ac:graphicFrameMk id="12" creationId="{33BF9305-A678-3F49-118D-8CC42AB5ACD7}"/>
          </ac:graphicFrameMkLst>
        </pc:graphicFrameChg>
        <pc:picChg chg="mod ord">
          <ac:chgData name="Slater, Sam" userId="0ee08b63-8e4b-4f5f-9ca7-e24f1e6a197b" providerId="ADAL" clId="{F594557A-0352-4D72-9FF1-ED8EC55AFC4C}" dt="2023-07-27T20:42:22.656" v="722" actId="962"/>
          <ac:picMkLst>
            <pc:docMk/>
            <pc:sldMk cId="1758236196" sldId="263"/>
            <ac:picMk id="14" creationId="{6F2EE5C1-E1E8-C833-340E-83ECE8425E87}"/>
          </ac:picMkLst>
        </pc:picChg>
      </pc:sldChg>
    </pc:docChg>
  </pc:docChgLst>
  <pc:docChgLst>
    <pc:chgData name="Slater, Sam" userId="S::sam.slater@gwent.police.uk::0ee08b63-8e4b-4f5f-9ca7-e24f1e6a197b" providerId="AD" clId="Web-{AA1B1B99-B0F6-4392-AC38-870CE3915BDD}"/>
    <pc:docChg chg="modSld">
      <pc:chgData name="Slater, Sam" userId="S::sam.slater@gwent.police.uk::0ee08b63-8e4b-4f5f-9ca7-e24f1e6a197b" providerId="AD" clId="Web-{AA1B1B99-B0F6-4392-AC38-870CE3915BDD}" dt="2023-07-03T13:50:08.419" v="99" actId="20577"/>
      <pc:docMkLst>
        <pc:docMk/>
      </pc:docMkLst>
      <pc:sldChg chg="modSp">
        <pc:chgData name="Slater, Sam" userId="S::sam.slater@gwent.police.uk::0ee08b63-8e4b-4f5f-9ca7-e24f1e6a197b" providerId="AD" clId="Web-{AA1B1B99-B0F6-4392-AC38-870CE3915BDD}" dt="2023-07-03T13:48:22.194" v="40" actId="20577"/>
        <pc:sldMkLst>
          <pc:docMk/>
          <pc:sldMk cId="2860187698" sldId="257"/>
        </pc:sldMkLst>
        <pc:spChg chg="mod">
          <ac:chgData name="Slater, Sam" userId="S::sam.slater@gwent.police.uk::0ee08b63-8e4b-4f5f-9ca7-e24f1e6a197b" providerId="AD" clId="Web-{AA1B1B99-B0F6-4392-AC38-870CE3915BDD}" dt="2023-07-03T13:48:22.194" v="40" actId="20577"/>
          <ac:spMkLst>
            <pc:docMk/>
            <pc:sldMk cId="2860187698" sldId="257"/>
            <ac:spMk id="29" creationId="{DB4ED1FC-5AE8-D19A-58D4-3C11A0D986C7}"/>
          </ac:spMkLst>
        </pc:spChg>
      </pc:sldChg>
      <pc:sldChg chg="modSp">
        <pc:chgData name="Slater, Sam" userId="S::sam.slater@gwent.police.uk::0ee08b63-8e4b-4f5f-9ca7-e24f1e6a197b" providerId="AD" clId="Web-{AA1B1B99-B0F6-4392-AC38-870CE3915BDD}" dt="2023-07-03T13:50:08.419" v="99" actId="20577"/>
        <pc:sldMkLst>
          <pc:docMk/>
          <pc:sldMk cId="3893481147" sldId="258"/>
        </pc:sldMkLst>
        <pc:spChg chg="mod">
          <ac:chgData name="Slater, Sam" userId="S::sam.slater@gwent.police.uk::0ee08b63-8e4b-4f5f-9ca7-e24f1e6a197b" providerId="AD" clId="Web-{AA1B1B99-B0F6-4392-AC38-870CE3915BDD}" dt="2023-07-03T13:50:08.419" v="99" actId="20577"/>
          <ac:spMkLst>
            <pc:docMk/>
            <pc:sldMk cId="3893481147" sldId="258"/>
            <ac:spMk id="29" creationId="{DB4ED1FC-5AE8-D19A-58D4-3C11A0D986C7}"/>
          </ac:spMkLst>
        </pc:spChg>
      </pc:sldChg>
      <pc:sldChg chg="modSp">
        <pc:chgData name="Slater, Sam" userId="S::sam.slater@gwent.police.uk::0ee08b63-8e4b-4f5f-9ca7-e24f1e6a197b" providerId="AD" clId="Web-{AA1B1B99-B0F6-4392-AC38-870CE3915BDD}" dt="2023-07-03T13:49:58.981" v="97" actId="20577"/>
        <pc:sldMkLst>
          <pc:docMk/>
          <pc:sldMk cId="2019316388" sldId="259"/>
        </pc:sldMkLst>
        <pc:spChg chg="mod">
          <ac:chgData name="Slater, Sam" userId="S::sam.slater@gwent.police.uk::0ee08b63-8e4b-4f5f-9ca7-e24f1e6a197b" providerId="AD" clId="Web-{AA1B1B99-B0F6-4392-AC38-870CE3915BDD}" dt="2023-07-03T13:49:58.981" v="97" actId="20577"/>
          <ac:spMkLst>
            <pc:docMk/>
            <pc:sldMk cId="2019316388" sldId="259"/>
            <ac:spMk id="29" creationId="{DB4ED1FC-5AE8-D19A-58D4-3C11A0D986C7}"/>
          </ac:spMkLst>
        </pc:spChg>
      </pc:sldChg>
      <pc:sldChg chg="modSp">
        <pc:chgData name="Slater, Sam" userId="S::sam.slater@gwent.police.uk::0ee08b63-8e4b-4f5f-9ca7-e24f1e6a197b" providerId="AD" clId="Web-{AA1B1B99-B0F6-4392-AC38-870CE3915BDD}" dt="2023-07-03T13:49:52.153" v="95" actId="20577"/>
        <pc:sldMkLst>
          <pc:docMk/>
          <pc:sldMk cId="1298211182" sldId="260"/>
        </pc:sldMkLst>
        <pc:spChg chg="mod">
          <ac:chgData name="Slater, Sam" userId="S::sam.slater@gwent.police.uk::0ee08b63-8e4b-4f5f-9ca7-e24f1e6a197b" providerId="AD" clId="Web-{AA1B1B99-B0F6-4392-AC38-870CE3915BDD}" dt="2023-07-03T13:49:52.153" v="95" actId="20577"/>
          <ac:spMkLst>
            <pc:docMk/>
            <pc:sldMk cId="1298211182" sldId="260"/>
            <ac:spMk id="29" creationId="{DB4ED1FC-5AE8-D19A-58D4-3C11A0D986C7}"/>
          </ac:spMkLst>
        </pc:spChg>
      </pc:sldChg>
      <pc:sldChg chg="modSp">
        <pc:chgData name="Slater, Sam" userId="S::sam.slater@gwent.police.uk::0ee08b63-8e4b-4f5f-9ca7-e24f1e6a197b" providerId="AD" clId="Web-{AA1B1B99-B0F6-4392-AC38-870CE3915BDD}" dt="2023-07-03T13:48:52.055" v="65" actId="20577"/>
        <pc:sldMkLst>
          <pc:docMk/>
          <pc:sldMk cId="3572204799" sldId="261"/>
        </pc:sldMkLst>
        <pc:spChg chg="mod">
          <ac:chgData name="Slater, Sam" userId="S::sam.slater@gwent.police.uk::0ee08b63-8e4b-4f5f-9ca7-e24f1e6a197b" providerId="AD" clId="Web-{AA1B1B99-B0F6-4392-AC38-870CE3915BDD}" dt="2023-07-03T13:48:52.055" v="65" actId="20577"/>
          <ac:spMkLst>
            <pc:docMk/>
            <pc:sldMk cId="3572204799" sldId="261"/>
            <ac:spMk id="29" creationId="{DB4ED1FC-5AE8-D19A-58D4-3C11A0D986C7}"/>
          </ac:spMkLst>
        </pc:spChg>
      </pc:sldChg>
      <pc:sldChg chg="modSp">
        <pc:chgData name="Slater, Sam" userId="S::sam.slater@gwent.police.uk::0ee08b63-8e4b-4f5f-9ca7-e24f1e6a197b" providerId="AD" clId="Web-{AA1B1B99-B0F6-4392-AC38-870CE3915BDD}" dt="2023-07-03T13:49:45.105" v="89" actId="20577"/>
        <pc:sldMkLst>
          <pc:docMk/>
          <pc:sldMk cId="3145506032" sldId="262"/>
        </pc:sldMkLst>
        <pc:spChg chg="mod">
          <ac:chgData name="Slater, Sam" userId="S::sam.slater@gwent.police.uk::0ee08b63-8e4b-4f5f-9ca7-e24f1e6a197b" providerId="AD" clId="Web-{AA1B1B99-B0F6-4392-AC38-870CE3915BDD}" dt="2023-07-03T13:49:45.105" v="89" actId="20577"/>
          <ac:spMkLst>
            <pc:docMk/>
            <pc:sldMk cId="3145506032" sldId="262"/>
            <ac:spMk id="29" creationId="{DB4ED1FC-5AE8-D19A-58D4-3C11A0D986C7}"/>
          </ac:spMkLst>
        </pc:spChg>
      </pc:sldChg>
    </pc:docChg>
  </pc:docChgLst>
  <pc:docChgLst>
    <pc:chgData name="Slater, Sam" userId="S::sam.slater@gwent.police.uk::0ee08b63-8e4b-4f5f-9ca7-e24f1e6a197b" providerId="AD" clId="Web-{AAAA9109-0A9F-4F7D-A049-0E81FC9AD27A}"/>
    <pc:docChg chg="modSld">
      <pc:chgData name="Slater, Sam" userId="S::sam.slater@gwent.police.uk::0ee08b63-8e4b-4f5f-9ca7-e24f1e6a197b" providerId="AD" clId="Web-{AAAA9109-0A9F-4F7D-A049-0E81FC9AD27A}" dt="2023-07-05T21:05:26.101" v="117" actId="20577"/>
      <pc:docMkLst>
        <pc:docMk/>
      </pc:docMkLst>
      <pc:sldChg chg="modSp">
        <pc:chgData name="Slater, Sam" userId="S::sam.slater@gwent.police.uk::0ee08b63-8e4b-4f5f-9ca7-e24f1e6a197b" providerId="AD" clId="Web-{AAAA9109-0A9F-4F7D-A049-0E81FC9AD27A}" dt="2023-07-05T21:05:26.101" v="117" actId="20577"/>
        <pc:sldMkLst>
          <pc:docMk/>
          <pc:sldMk cId="1758236196" sldId="263"/>
        </pc:sldMkLst>
        <pc:spChg chg="mod">
          <ac:chgData name="Slater, Sam" userId="S::sam.slater@gwent.police.uk::0ee08b63-8e4b-4f5f-9ca7-e24f1e6a197b" providerId="AD" clId="Web-{AAAA9109-0A9F-4F7D-A049-0E81FC9AD27A}" dt="2023-07-05T21:05:26.101" v="117" actId="20577"/>
          <ac:spMkLst>
            <pc:docMk/>
            <pc:sldMk cId="1758236196" sldId="263"/>
            <ac:spMk id="29" creationId="{DB4ED1FC-5AE8-D19A-58D4-3C11A0D986C7}"/>
          </ac:spMkLst>
        </pc:spChg>
        <pc:graphicFrameChg chg="mod">
          <ac:chgData name="Slater, Sam" userId="S::sam.slater@gwent.police.uk::0ee08b63-8e4b-4f5f-9ca7-e24f1e6a197b" providerId="AD" clId="Web-{AAAA9109-0A9F-4F7D-A049-0E81FC9AD27A}" dt="2023-07-05T21:02:43.863" v="16" actId="1076"/>
          <ac:graphicFrameMkLst>
            <pc:docMk/>
            <pc:sldMk cId="1758236196" sldId="263"/>
            <ac:graphicFrameMk id="9" creationId="{DC76FECF-57AA-D323-F71D-6F6FA7F6A70F}"/>
          </ac:graphicFrameMkLst>
        </pc:graphicFrameChg>
        <pc:graphicFrameChg chg="mod modGraphic">
          <ac:chgData name="Slater, Sam" userId="S::sam.slater@gwent.police.uk::0ee08b63-8e4b-4f5f-9ca7-e24f1e6a197b" providerId="AD" clId="Web-{AAAA9109-0A9F-4F7D-A049-0E81FC9AD27A}" dt="2023-07-05T21:04:42.881" v="69"/>
          <ac:graphicFrameMkLst>
            <pc:docMk/>
            <pc:sldMk cId="1758236196" sldId="263"/>
            <ac:graphicFrameMk id="12" creationId="{33BF9305-A678-3F49-118D-8CC42AB5ACD7}"/>
          </ac:graphicFrameMkLst>
        </pc:graphicFrameChg>
        <pc:picChg chg="mod">
          <ac:chgData name="Slater, Sam" userId="S::sam.slater@gwent.police.uk::0ee08b63-8e4b-4f5f-9ca7-e24f1e6a197b" providerId="AD" clId="Web-{AAAA9109-0A9F-4F7D-A049-0E81FC9AD27A}" dt="2023-07-05T21:02:54.472" v="19" actId="1076"/>
          <ac:picMkLst>
            <pc:docMk/>
            <pc:sldMk cId="1758236196" sldId="263"/>
            <ac:picMk id="13" creationId="{99F6DC3B-D74A-43A4-B98C-AB646462DC38}"/>
          </ac:picMkLst>
        </pc:picChg>
        <pc:picChg chg="mod">
          <ac:chgData name="Slater, Sam" userId="S::sam.slater@gwent.police.uk::0ee08b63-8e4b-4f5f-9ca7-e24f1e6a197b" providerId="AD" clId="Web-{AAAA9109-0A9F-4F7D-A049-0E81FC9AD27A}" dt="2023-07-05T21:02:50.363" v="18" actId="1076"/>
          <ac:picMkLst>
            <pc:docMk/>
            <pc:sldMk cId="1758236196" sldId="263"/>
            <ac:picMk id="14" creationId="{6F2EE5C1-E1E8-C833-340E-83ECE8425E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r>
              <a:rPr lang="en-US" sz="900">
                <a:latin typeface="Aharoni" panose="02010803020104030203" pitchFamily="2" charset="-79"/>
                <a:cs typeface="Aharoni" panose="02010803020104030203" pitchFamily="2" charset="-79"/>
              </a:rPr>
              <a:t>Homicide Crime</a:t>
            </a:r>
            <a:r>
              <a:rPr lang="en-US" sz="900" baseline="0">
                <a:latin typeface="Aharoni" panose="02010803020104030203" pitchFamily="2" charset="-79"/>
                <a:cs typeface="Aharoni" panose="02010803020104030203" pitchFamily="2" charset="-79"/>
              </a:rPr>
              <a:t> rate</a:t>
            </a:r>
            <a:r>
              <a:rPr lang="en-US" sz="900">
                <a:latin typeface="Aharoni" panose="02010803020104030203" pitchFamily="2" charset="-79"/>
                <a:cs typeface="Aharoni" panose="02010803020104030203" pitchFamily="2" charset="-79"/>
              </a:rPr>
              <a:t> Per 1k Population in</a:t>
            </a:r>
            <a:r>
              <a:rPr lang="en-US" sz="900" baseline="0">
                <a:latin typeface="Aharoni" panose="02010803020104030203" pitchFamily="2" charset="-79"/>
                <a:cs typeface="Aharoni" panose="02010803020104030203" pitchFamily="2" charset="-79"/>
              </a:rPr>
              <a:t> Gwent</a:t>
            </a:r>
            <a:endParaRPr lang="en-US" sz="90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endParaRPr lang="en-US"/>
        </a:p>
      </c:txPr>
    </c:title>
    <c:autoTitleDeleted val="0"/>
    <c:plotArea>
      <c:layout/>
      <c:lineChart>
        <c:grouping val="standard"/>
        <c:varyColors val="0"/>
        <c:ser>
          <c:idx val="1"/>
          <c:order val="1"/>
          <c:tx>
            <c:strRef>
              <c:f>'Reduce Murder &amp; Other Homicide'!$B$7</c:f>
              <c:strCache>
                <c:ptCount val="1"/>
                <c:pt idx="0">
                  <c:v>Gwent Police</c:v>
                </c:pt>
              </c:strCache>
            </c:strRef>
          </c:tx>
          <c:spPr>
            <a:ln w="22225" cap="rnd">
              <a:solidFill>
                <a:srgbClr val="F29BA4"/>
              </a:solidFill>
              <a:round/>
            </a:ln>
            <a:effectLst/>
          </c:spPr>
          <c:marker>
            <c:symbol val="none"/>
          </c:marker>
          <c:cat>
            <c:multiLvlStrRef>
              <c:f>'Reduce Murder &amp; Other Homicide'!$C$4:$Z$5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'Reduce Murder &amp; Other Homicide'!$C$7:$W$7</c:f>
              <c:numCache>
                <c:formatCode>#,##0.00000</c:formatCode>
                <c:ptCount val="21"/>
                <c:pt idx="0">
                  <c:v>0</c:v>
                </c:pt>
                <c:pt idx="1">
                  <c:v>1.701423921680054E-3</c:v>
                </c:pt>
                <c:pt idx="2">
                  <c:v>0</c:v>
                </c:pt>
                <c:pt idx="3">
                  <c:v>1.701423921680054E-3</c:v>
                </c:pt>
                <c:pt idx="4">
                  <c:v>0</c:v>
                </c:pt>
                <c:pt idx="5">
                  <c:v>5.0742103260180129E-3</c:v>
                </c:pt>
                <c:pt idx="6">
                  <c:v>1.6914034420060045E-3</c:v>
                </c:pt>
                <c:pt idx="7">
                  <c:v>3.3828068840120089E-3</c:v>
                </c:pt>
                <c:pt idx="8">
                  <c:v>0</c:v>
                </c:pt>
                <c:pt idx="9">
                  <c:v>0</c:v>
                </c:pt>
                <c:pt idx="10">
                  <c:v>1.6830370066177015E-3</c:v>
                </c:pt>
                <c:pt idx="11">
                  <c:v>3.3660740132354029E-3</c:v>
                </c:pt>
                <c:pt idx="12">
                  <c:v>3.3433969581774473E-3</c:v>
                </c:pt>
                <c:pt idx="13">
                  <c:v>0</c:v>
                </c:pt>
                <c:pt idx="14">
                  <c:v>3.3433969581774473E-3</c:v>
                </c:pt>
                <c:pt idx="15">
                  <c:v>1.6716984790887237E-3</c:v>
                </c:pt>
                <c:pt idx="16">
                  <c:v>6.7992174100761004E-3</c:v>
                </c:pt>
                <c:pt idx="17">
                  <c:v>6.7992174100761004E-3</c:v>
                </c:pt>
                <c:pt idx="18">
                  <c:v>1.6998043525190251E-3</c:v>
                </c:pt>
                <c:pt idx="19">
                  <c:v>1.6998043525190251E-3</c:v>
                </c:pt>
                <c:pt idx="20">
                  <c:v>3.3996087050380502E-3</c:v>
                </c:pt>
              </c:numCache>
              <c:extLst/>
            </c:numRef>
          </c:val>
          <c:smooth val="0"/>
          <c:extLst>
            <c:ext xmlns:c16="http://schemas.microsoft.com/office/drawing/2014/chart" uri="{C3380CC4-5D6E-409C-BE32-E72D297353CC}">
              <c16:uniqueId val="{00000000-72A4-46A8-A8CD-1FAE516CC535}"/>
            </c:ext>
          </c:extLst>
        </c:ser>
        <c:dLbls>
          <c:showLegendKey val="0"/>
          <c:showVal val="0"/>
          <c:showCatName val="0"/>
          <c:showSerName val="0"/>
          <c:showPercent val="0"/>
          <c:showBubbleSize val="0"/>
        </c:dLbls>
        <c:smooth val="0"/>
        <c:axId val="1004669360"/>
        <c:axId val="1004671984"/>
        <c:extLst>
          <c:ext xmlns:c15="http://schemas.microsoft.com/office/drawing/2012/chart" uri="{02D57815-91ED-43cb-92C2-25804820EDAC}">
            <c15:filteredLineSeries>
              <c15:ser>
                <c:idx val="0"/>
                <c:order val="0"/>
                <c:tx>
                  <c:strRef>
                    <c:extLst>
                      <c:ext uri="{02D57815-91ED-43cb-92C2-25804820EDAC}">
                        <c15:formulaRef>
                          <c15:sqref>'Reduce Murder &amp; Other Homicide'!$B$6</c15:sqref>
                        </c15:formulaRef>
                      </c:ext>
                    </c:extLst>
                    <c:strCache>
                      <c:ptCount val="1"/>
                      <c:pt idx="0">
                        <c:v>Gwent Homicide</c:v>
                      </c:pt>
                    </c:strCache>
                  </c:strRef>
                </c:tx>
                <c:spPr>
                  <a:ln w="28575" cap="rnd">
                    <a:solidFill>
                      <a:schemeClr val="accent1"/>
                    </a:solidFill>
                    <a:round/>
                  </a:ln>
                  <a:effectLst/>
                </c:spPr>
                <c:marker>
                  <c:symbol val="none"/>
                </c:marker>
                <c:cat>
                  <c:multiLvlStrRef>
                    <c:extLst>
                      <c:ext uri="{02D57815-91ED-43cb-92C2-25804820EDAC}">
                        <c15:formulaRef>
                          <c15:sqref>'Reduce Murder &amp; Other Homicide'!$C$4:$Z$5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Murder &amp; Other Homicide'!$C$6:$W$6</c15:sqref>
                        </c15:formulaRef>
                      </c:ext>
                    </c:extLst>
                    <c:numCache>
                      <c:formatCode>General</c:formatCode>
                      <c:ptCount val="21"/>
                      <c:pt idx="0" formatCode="#,##0">
                        <c:v>0</c:v>
                      </c:pt>
                      <c:pt idx="1">
                        <c:v>1</c:v>
                      </c:pt>
                      <c:pt idx="2">
                        <c:v>0</c:v>
                      </c:pt>
                      <c:pt idx="3">
                        <c:v>1</c:v>
                      </c:pt>
                      <c:pt idx="4" formatCode="#,##0">
                        <c:v>0</c:v>
                      </c:pt>
                      <c:pt idx="5" formatCode="#,##0">
                        <c:v>3</c:v>
                      </c:pt>
                      <c:pt idx="6" formatCode="#,##0">
                        <c:v>1</c:v>
                      </c:pt>
                      <c:pt idx="7" formatCode="#,##0">
                        <c:v>2</c:v>
                      </c:pt>
                      <c:pt idx="8" formatCode="#,##0">
                        <c:v>0</c:v>
                      </c:pt>
                      <c:pt idx="9">
                        <c:v>0</c:v>
                      </c:pt>
                      <c:pt idx="10" formatCode="#,##0">
                        <c:v>1</c:v>
                      </c:pt>
                      <c:pt idx="11" formatCode="#,##0">
                        <c:v>2</c:v>
                      </c:pt>
                      <c:pt idx="12" formatCode="#,##0">
                        <c:v>2</c:v>
                      </c:pt>
                      <c:pt idx="13" formatCode="#,##0">
                        <c:v>0</c:v>
                      </c:pt>
                      <c:pt idx="14" formatCode="#,##0">
                        <c:v>2</c:v>
                      </c:pt>
                      <c:pt idx="15" formatCode="#,##0">
                        <c:v>1</c:v>
                      </c:pt>
                      <c:pt idx="16" formatCode="#,##0">
                        <c:v>4</c:v>
                      </c:pt>
                      <c:pt idx="17" formatCode="#,##0">
                        <c:v>4</c:v>
                      </c:pt>
                      <c:pt idx="18" formatCode="#,##0">
                        <c:v>1</c:v>
                      </c:pt>
                      <c:pt idx="19" formatCode="#,##0">
                        <c:v>1</c:v>
                      </c:pt>
                      <c:pt idx="20" formatCode="#,##0">
                        <c:v>2</c:v>
                      </c:pt>
                    </c:numCache>
                  </c:numRef>
                </c:val>
                <c:smooth val="0"/>
                <c:extLst>
                  <c:ext xmlns:c16="http://schemas.microsoft.com/office/drawing/2014/chart" uri="{C3380CC4-5D6E-409C-BE32-E72D297353CC}">
                    <c16:uniqueId val="{00000000-52EA-4819-BA3B-B348D63DC084}"/>
                  </c:ext>
                </c:extLst>
              </c15:ser>
            </c15:filteredLineSeries>
          </c:ext>
        </c:extLst>
      </c:lineChart>
      <c:catAx>
        <c:axId val="10046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71984"/>
        <c:crosses val="autoZero"/>
        <c:auto val="1"/>
        <c:lblAlgn val="ctr"/>
        <c:lblOffset val="100"/>
        <c:noMultiLvlLbl val="0"/>
      </c:catAx>
      <c:valAx>
        <c:axId val="1004671984"/>
        <c:scaling>
          <c:orientation val="minMax"/>
        </c:scaling>
        <c:delete val="0"/>
        <c:axPos val="l"/>
        <c:numFmt formatCode="#,##0.0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solidFill>
            <a:srgbClr val="334A7A"/>
          </a:solidFill>
          <a:latin typeface="Abadi Extra Light" panose="020B02040201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r>
              <a:rPr lang="en-US" sz="1050" b="0" baseline="0">
                <a:latin typeface="Aharoni" panose="02010803020104030203" pitchFamily="2" charset="-79"/>
                <a:cs typeface="Aharoni" panose="02010803020104030203" pitchFamily="2" charset="-79"/>
              </a:rPr>
              <a:t>Serious Violence Crime rate Per 1k Population</a:t>
            </a:r>
            <a:endParaRPr lang="en-US" sz="1050" b="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endParaRPr lang="en-US"/>
        </a:p>
      </c:txPr>
    </c:title>
    <c:autoTitleDeleted val="0"/>
    <c:plotArea>
      <c:layout/>
      <c:lineChart>
        <c:grouping val="standard"/>
        <c:varyColors val="0"/>
        <c:ser>
          <c:idx val="0"/>
          <c:order val="0"/>
          <c:tx>
            <c:strRef>
              <c:f>'Reduce serious violence'!$B$49</c:f>
              <c:strCache>
                <c:ptCount val="1"/>
                <c:pt idx="0">
                  <c:v>Serious Violence per 1k pop.</c:v>
                </c:pt>
              </c:strCache>
            </c:strRef>
          </c:tx>
          <c:spPr>
            <a:ln w="22225" cap="rnd">
              <a:solidFill>
                <a:srgbClr val="F29BA4"/>
              </a:solidFill>
              <a:round/>
            </a:ln>
            <a:effectLst/>
          </c:spPr>
          <c:marker>
            <c:symbol val="none"/>
          </c:marker>
          <c:cat>
            <c:multiLvlStrRef>
              <c:f>'Reduce serious violence'!$C$37:$W$38</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f>'Reduce serious violence'!$C$49:$W$49</c:f>
              <c:numCache>
                <c:formatCode>0.00</c:formatCode>
                <c:ptCount val="21"/>
                <c:pt idx="0">
                  <c:v>0.35389617570945126</c:v>
                </c:pt>
                <c:pt idx="1">
                  <c:v>0.33007624080593051</c:v>
                </c:pt>
                <c:pt idx="2">
                  <c:v>0.29434633845064934</c:v>
                </c:pt>
                <c:pt idx="3">
                  <c:v>0.31646484943249004</c:v>
                </c:pt>
                <c:pt idx="4">
                  <c:v>0.34166349528521289</c:v>
                </c:pt>
                <c:pt idx="5">
                  <c:v>0.37210875724132098</c:v>
                </c:pt>
                <c:pt idx="6">
                  <c:v>0.3501205124952429</c:v>
                </c:pt>
                <c:pt idx="7">
                  <c:v>0.35519472282126091</c:v>
                </c:pt>
                <c:pt idx="8">
                  <c:v>0.26591984704559685</c:v>
                </c:pt>
                <c:pt idx="9">
                  <c:v>0.34165651234339345</c:v>
                </c:pt>
                <c:pt idx="10">
                  <c:v>0.22384392188015428</c:v>
                </c:pt>
                <c:pt idx="11">
                  <c:v>0.26928592105883226</c:v>
                </c:pt>
                <c:pt idx="12">
                  <c:v>0.28084534448690557</c:v>
                </c:pt>
                <c:pt idx="13">
                  <c:v>0.31260761558959138</c:v>
                </c:pt>
                <c:pt idx="14">
                  <c:v>0.31260761558959138</c:v>
                </c:pt>
                <c:pt idx="15">
                  <c:v>0.31260761558959138</c:v>
                </c:pt>
                <c:pt idx="16">
                  <c:v>0.36035852273403335</c:v>
                </c:pt>
                <c:pt idx="17">
                  <c:v>0.42325128377723725</c:v>
                </c:pt>
                <c:pt idx="18">
                  <c:v>0.33996087050380497</c:v>
                </c:pt>
                <c:pt idx="19">
                  <c:v>0.31276400086350059</c:v>
                </c:pt>
                <c:pt idx="20">
                  <c:v>0.32466263133113377</c:v>
                </c:pt>
              </c:numCache>
            </c:numRef>
          </c:val>
          <c:smooth val="0"/>
          <c:extLst>
            <c:ext xmlns:c16="http://schemas.microsoft.com/office/drawing/2014/chart" uri="{C3380CC4-5D6E-409C-BE32-E72D297353CC}">
              <c16:uniqueId val="{00000000-A97D-47C0-8F5C-0370955ABAA4}"/>
            </c:ext>
          </c:extLst>
        </c:ser>
        <c:dLbls>
          <c:showLegendKey val="0"/>
          <c:showVal val="0"/>
          <c:showCatName val="0"/>
          <c:showSerName val="0"/>
          <c:showPercent val="0"/>
          <c:showBubbleSize val="0"/>
        </c:dLbls>
        <c:smooth val="0"/>
        <c:axId val="580033816"/>
        <c:axId val="580038736"/>
      </c:lineChart>
      <c:catAx>
        <c:axId val="58003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8736"/>
        <c:crosses val="autoZero"/>
        <c:auto val="1"/>
        <c:lblAlgn val="ctr"/>
        <c:lblOffset val="100"/>
        <c:noMultiLvlLbl val="0"/>
      </c:catAx>
      <c:valAx>
        <c:axId val="580038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34A7A"/>
          </a:solidFill>
          <a:latin typeface="Abadi Extra Light" panose="020B02040201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b="0">
                <a:solidFill>
                  <a:srgbClr val="334A7A"/>
                </a:solidFill>
                <a:latin typeface="Aharoni" panose="02010803020104030203" pitchFamily="2" charset="-79"/>
                <a:cs typeface="Aharoni" panose="02010803020104030203" pitchFamily="2" charset="-79"/>
              </a:rPr>
              <a:t>Serious Violence 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2"/>
          <c:order val="2"/>
          <c:tx>
            <c:strRef>
              <c:f>'Reduce serious violence'!$B$78</c:f>
              <c:strCache>
                <c:ptCount val="1"/>
                <c:pt idx="0">
                  <c:v>Firearm offences per 1 k pop</c:v>
                </c:pt>
              </c:strCache>
            </c:strRef>
          </c:tx>
          <c:spPr>
            <a:ln w="22225" cap="rnd">
              <a:solidFill>
                <a:schemeClr val="accent3"/>
              </a:solidFill>
              <a:round/>
            </a:ln>
            <a:effectLst/>
          </c:spPr>
          <c:marker>
            <c:symbol val="none"/>
          </c:marker>
          <c:dLbls>
            <c:delete val="1"/>
          </c:dLbls>
          <c:cat>
            <c:multiLvlStrRef>
              <c:f>'Reduce serious violence'!$C$74:$W$75</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f>'Reduce serious violence'!$C$78:$W$78</c:f>
              <c:numCache>
                <c:formatCode>#,##0.000</c:formatCode>
                <c:ptCount val="21"/>
                <c:pt idx="0">
                  <c:v>5.2744141572081675E-2</c:v>
                </c:pt>
                <c:pt idx="1">
                  <c:v>3.7431326276961184E-2</c:v>
                </c:pt>
                <c:pt idx="2">
                  <c:v>3.2327054511921027E-2</c:v>
                </c:pt>
                <c:pt idx="3">
                  <c:v>2.0417087060160651E-2</c:v>
                </c:pt>
                <c:pt idx="4">
                  <c:v>1.6914034420060044E-2</c:v>
                </c:pt>
                <c:pt idx="5">
                  <c:v>3.8902279166138101E-2</c:v>
                </c:pt>
                <c:pt idx="6">
                  <c:v>3.0445261956108083E-2</c:v>
                </c:pt>
                <c:pt idx="7">
                  <c:v>2.0296841304072052E-2</c:v>
                </c:pt>
                <c:pt idx="8">
                  <c:v>3.534377713897173E-2</c:v>
                </c:pt>
                <c:pt idx="9">
                  <c:v>1.3464296052941612E-2</c:v>
                </c:pt>
                <c:pt idx="10">
                  <c:v>1.6830370066177016E-2</c:v>
                </c:pt>
                <c:pt idx="11">
                  <c:v>1.8513407072794717E-2</c:v>
                </c:pt>
                <c:pt idx="12">
                  <c:v>2.173208022815341E-2</c:v>
                </c:pt>
                <c:pt idx="13">
                  <c:v>3.176227110268575E-2</c:v>
                </c:pt>
                <c:pt idx="14">
                  <c:v>2.5075477186330856E-2</c:v>
                </c:pt>
                <c:pt idx="15">
                  <c:v>1.6716984790887238E-2</c:v>
                </c:pt>
                <c:pt idx="16">
                  <c:v>1.699804352519025E-2</c:v>
                </c:pt>
                <c:pt idx="17">
                  <c:v>3.2296282697861473E-2</c:v>
                </c:pt>
                <c:pt idx="18">
                  <c:v>2.03976522302283E-2</c:v>
                </c:pt>
                <c:pt idx="19">
                  <c:v>1.699804352519025E-2</c:v>
                </c:pt>
                <c:pt idx="20">
                  <c:v>2.03976522302283E-2</c:v>
                </c:pt>
              </c:numCache>
            </c:numRef>
          </c:val>
          <c:smooth val="0"/>
          <c:extLst>
            <c:ext xmlns:c16="http://schemas.microsoft.com/office/drawing/2014/chart" uri="{C3380CC4-5D6E-409C-BE32-E72D297353CC}">
              <c16:uniqueId val="{00000000-4354-490B-B61B-C91DEAC8CDC7}"/>
            </c:ext>
          </c:extLst>
        </c:ser>
        <c:ser>
          <c:idx val="3"/>
          <c:order val="3"/>
          <c:tx>
            <c:strRef>
              <c:f>'Reduce serious violence'!$B$79</c:f>
              <c:strCache>
                <c:ptCount val="1"/>
                <c:pt idx="0">
                  <c:v>Knife and bladed object crime per 1 k pop</c:v>
                </c:pt>
              </c:strCache>
            </c:strRef>
          </c:tx>
          <c:spPr>
            <a:ln w="22225" cap="rnd">
              <a:solidFill>
                <a:srgbClr val="F29BA4"/>
              </a:solidFill>
              <a:round/>
            </a:ln>
            <a:effectLst/>
          </c:spPr>
          <c:marker>
            <c:symbol val="none"/>
          </c:marker>
          <c:dLbls>
            <c:delete val="1"/>
          </c:dLbls>
          <c:cat>
            <c:multiLvlStrRef>
              <c:f>'Reduce serious violence'!$C$74:$W$75</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f>'Reduce serious violence'!$C$79:$W$79</c:f>
              <c:numCache>
                <c:formatCode>#,##0.000</c:formatCode>
                <c:ptCount val="21"/>
                <c:pt idx="0">
                  <c:v>0.17354524001136551</c:v>
                </c:pt>
                <c:pt idx="1">
                  <c:v>0.13100964196936415</c:v>
                </c:pt>
                <c:pt idx="2">
                  <c:v>0.1327110658910442</c:v>
                </c:pt>
                <c:pt idx="3">
                  <c:v>0.17524666393304555</c:v>
                </c:pt>
                <c:pt idx="4">
                  <c:v>0.20804262336673854</c:v>
                </c:pt>
                <c:pt idx="5">
                  <c:v>0.27908156793099076</c:v>
                </c:pt>
                <c:pt idx="6">
                  <c:v>0.26724174383694871</c:v>
                </c:pt>
                <c:pt idx="7">
                  <c:v>0.20127700959871453</c:v>
                </c:pt>
                <c:pt idx="8">
                  <c:v>0.2507725139860375</c:v>
                </c:pt>
                <c:pt idx="9">
                  <c:v>0.2406742919463313</c:v>
                </c:pt>
                <c:pt idx="10">
                  <c:v>0.26087073602574373</c:v>
                </c:pt>
                <c:pt idx="11">
                  <c:v>0.25413858799927291</c:v>
                </c:pt>
                <c:pt idx="12">
                  <c:v>0.23905288250968748</c:v>
                </c:pt>
                <c:pt idx="13">
                  <c:v>0.21397740532335663</c:v>
                </c:pt>
                <c:pt idx="14">
                  <c:v>0.2106340083651792</c:v>
                </c:pt>
                <c:pt idx="15">
                  <c:v>0.27583024904963943</c:v>
                </c:pt>
                <c:pt idx="16">
                  <c:v>0.26176987028792986</c:v>
                </c:pt>
                <c:pt idx="17">
                  <c:v>0.30086537039586747</c:v>
                </c:pt>
                <c:pt idx="18">
                  <c:v>0.30256517474838646</c:v>
                </c:pt>
                <c:pt idx="19">
                  <c:v>0.31446380521601963</c:v>
                </c:pt>
                <c:pt idx="20">
                  <c:v>0.24647163111525863</c:v>
                </c:pt>
              </c:numCache>
            </c:numRef>
          </c:val>
          <c:smooth val="0"/>
          <c:extLst>
            <c:ext xmlns:c16="http://schemas.microsoft.com/office/drawing/2014/chart" uri="{C3380CC4-5D6E-409C-BE32-E72D297353CC}">
              <c16:uniqueId val="{00000001-4354-490B-B61B-C91DEAC8CDC7}"/>
            </c:ext>
          </c:extLst>
        </c:ser>
        <c:dLbls>
          <c:dLblPos val="ctr"/>
          <c:showLegendKey val="0"/>
          <c:showVal val="1"/>
          <c:showCatName val="0"/>
          <c:showSerName val="0"/>
          <c:showPercent val="0"/>
          <c:showBubbleSize val="0"/>
        </c:dLbls>
        <c:smooth val="0"/>
        <c:axId val="759172704"/>
        <c:axId val="759173032"/>
        <c:extLst>
          <c:ext xmlns:c15="http://schemas.microsoft.com/office/drawing/2012/chart" uri="{02D57815-91ED-43cb-92C2-25804820EDAC}">
            <c15:filteredLineSeries>
              <c15:ser>
                <c:idx val="0"/>
                <c:order val="0"/>
                <c:tx>
                  <c:strRef>
                    <c:extLst>
                      <c:ext uri="{02D57815-91ED-43cb-92C2-25804820EDAC}">
                        <c15:formulaRef>
                          <c15:sqref>'Reduce serious violence'!$B$76</c15:sqref>
                        </c15:formulaRef>
                      </c:ext>
                    </c:extLst>
                    <c:strCache>
                      <c:ptCount val="1"/>
                      <c:pt idx="0">
                        <c:v>Firearm offences</c:v>
                      </c:pt>
                    </c:strCache>
                  </c:strRef>
                </c:tx>
                <c:spPr>
                  <a:ln w="28575" cap="rnd">
                    <a:solidFill>
                      <a:schemeClr val="accent1"/>
                    </a:solidFill>
                    <a:round/>
                  </a:ln>
                  <a:effectLst/>
                </c:spPr>
                <c:marker>
                  <c:symbol val="none"/>
                </c:marker>
                <c:dLbls>
                  <c:delete val="1"/>
                </c:dLbls>
                <c:cat>
                  <c:multiLvlStrRef>
                    <c:extLst>
                      <c:ext uri="{02D57815-91ED-43cb-92C2-25804820EDAC}">
                        <c15:formulaRef>
                          <c15:sqref>'Reduce serious violence'!$C$74:$W$75</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serious violence'!$C$76:$W$76</c15:sqref>
                        </c15:formulaRef>
                      </c:ext>
                    </c:extLst>
                    <c:numCache>
                      <c:formatCode>0</c:formatCode>
                      <c:ptCount val="21"/>
                      <c:pt idx="0">
                        <c:v>31</c:v>
                      </c:pt>
                      <c:pt idx="1">
                        <c:v>22</c:v>
                      </c:pt>
                      <c:pt idx="2">
                        <c:v>19</c:v>
                      </c:pt>
                      <c:pt idx="3">
                        <c:v>12</c:v>
                      </c:pt>
                      <c:pt idx="4">
                        <c:v>10</c:v>
                      </c:pt>
                      <c:pt idx="5">
                        <c:v>23</c:v>
                      </c:pt>
                      <c:pt idx="6">
                        <c:v>18</c:v>
                      </c:pt>
                      <c:pt idx="7">
                        <c:v>12</c:v>
                      </c:pt>
                      <c:pt idx="8">
                        <c:v>21</c:v>
                      </c:pt>
                      <c:pt idx="9">
                        <c:v>8</c:v>
                      </c:pt>
                      <c:pt idx="10">
                        <c:v>10</c:v>
                      </c:pt>
                      <c:pt idx="11">
                        <c:v>11</c:v>
                      </c:pt>
                      <c:pt idx="12">
                        <c:v>13</c:v>
                      </c:pt>
                      <c:pt idx="13">
                        <c:v>19</c:v>
                      </c:pt>
                      <c:pt idx="14">
                        <c:v>15</c:v>
                      </c:pt>
                      <c:pt idx="15">
                        <c:v>10</c:v>
                      </c:pt>
                      <c:pt idx="16">
                        <c:v>10</c:v>
                      </c:pt>
                      <c:pt idx="17">
                        <c:v>19</c:v>
                      </c:pt>
                      <c:pt idx="18">
                        <c:v>12</c:v>
                      </c:pt>
                      <c:pt idx="19">
                        <c:v>10</c:v>
                      </c:pt>
                      <c:pt idx="20">
                        <c:v>12</c:v>
                      </c:pt>
                    </c:numCache>
                  </c:numRef>
                </c:val>
                <c:smooth val="0"/>
                <c:extLst>
                  <c:ext xmlns:c16="http://schemas.microsoft.com/office/drawing/2014/chart" uri="{C3380CC4-5D6E-409C-BE32-E72D297353CC}">
                    <c16:uniqueId val="{00000002-4354-490B-B61B-C91DEAC8CDC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serious violence'!$B$77</c15:sqref>
                        </c15:formulaRef>
                      </c:ext>
                    </c:extLst>
                    <c:strCache>
                      <c:ptCount val="1"/>
                      <c:pt idx="0">
                        <c:v>Knife and bladed object crime</c:v>
                      </c:pt>
                    </c:strCache>
                  </c:strRef>
                </c:tx>
                <c:spPr>
                  <a:ln w="28575" cap="rnd">
                    <a:solidFill>
                      <a:schemeClr val="accent2"/>
                    </a:solidFill>
                    <a:round/>
                  </a:ln>
                  <a:effectLst/>
                </c:spPr>
                <c:marker>
                  <c:symbol val="none"/>
                </c:marker>
                <c:dLbls>
                  <c:delete val="1"/>
                </c:dLbls>
                <c:cat>
                  <c:multiLvlStrRef>
                    <c:extLst xmlns:c15="http://schemas.microsoft.com/office/drawing/2012/chart">
                      <c:ext xmlns:c15="http://schemas.microsoft.com/office/drawing/2012/chart" uri="{02D57815-91ED-43cb-92C2-25804820EDAC}">
                        <c15:formulaRef>
                          <c15:sqref>'Reduce serious violence'!$C$74:$W$75</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2018-19</c:v>
                        </c:pt>
                        <c:pt idx="4">
                          <c:v>2019-20</c:v>
                        </c:pt>
                        <c:pt idx="8">
                          <c:v>2020-21</c:v>
                        </c:pt>
                        <c:pt idx="12">
                          <c:v>2021-22</c:v>
                        </c:pt>
                        <c:pt idx="16">
                          <c:v>2022-23</c:v>
                        </c:pt>
                        <c:pt idx="20">
                          <c:v>2023-24</c:v>
                        </c:pt>
                      </c:lvl>
                    </c:multiLvlStrCache>
                  </c:multiLvlStrRef>
                </c:cat>
                <c:val>
                  <c:numRef>
                    <c:extLst xmlns:c15="http://schemas.microsoft.com/office/drawing/2012/chart">
                      <c:ext xmlns:c15="http://schemas.microsoft.com/office/drawing/2012/chart" uri="{02D57815-91ED-43cb-92C2-25804820EDAC}">
                        <c15:formulaRef>
                          <c15:sqref>'Reduce serious violence'!$C$77:$W$77</c15:sqref>
                        </c15:formulaRef>
                      </c:ext>
                    </c:extLst>
                    <c:numCache>
                      <c:formatCode>0</c:formatCode>
                      <c:ptCount val="21"/>
                      <c:pt idx="0">
                        <c:v>102</c:v>
                      </c:pt>
                      <c:pt idx="1">
                        <c:v>77</c:v>
                      </c:pt>
                      <c:pt idx="2">
                        <c:v>78</c:v>
                      </c:pt>
                      <c:pt idx="3">
                        <c:v>103</c:v>
                      </c:pt>
                      <c:pt idx="4">
                        <c:v>123</c:v>
                      </c:pt>
                      <c:pt idx="5">
                        <c:v>165</c:v>
                      </c:pt>
                      <c:pt idx="6">
                        <c:v>158</c:v>
                      </c:pt>
                      <c:pt idx="7">
                        <c:v>119</c:v>
                      </c:pt>
                      <c:pt idx="8">
                        <c:v>149</c:v>
                      </c:pt>
                      <c:pt idx="9">
                        <c:v>143</c:v>
                      </c:pt>
                      <c:pt idx="10">
                        <c:v>155</c:v>
                      </c:pt>
                      <c:pt idx="11">
                        <c:v>151</c:v>
                      </c:pt>
                      <c:pt idx="12">
                        <c:v>143</c:v>
                      </c:pt>
                      <c:pt idx="13">
                        <c:v>128</c:v>
                      </c:pt>
                      <c:pt idx="14">
                        <c:v>126</c:v>
                      </c:pt>
                      <c:pt idx="15">
                        <c:v>165</c:v>
                      </c:pt>
                      <c:pt idx="16">
                        <c:v>154</c:v>
                      </c:pt>
                      <c:pt idx="17">
                        <c:v>177</c:v>
                      </c:pt>
                      <c:pt idx="18">
                        <c:v>178</c:v>
                      </c:pt>
                      <c:pt idx="19">
                        <c:v>185</c:v>
                      </c:pt>
                      <c:pt idx="20">
                        <c:v>145</c:v>
                      </c:pt>
                    </c:numCache>
                  </c:numRef>
                </c:val>
                <c:smooth val="0"/>
                <c:extLst xmlns:c15="http://schemas.microsoft.com/office/drawing/2012/chart">
                  <c:ext xmlns:c16="http://schemas.microsoft.com/office/drawing/2014/chart" uri="{C3380CC4-5D6E-409C-BE32-E72D297353CC}">
                    <c16:uniqueId val="{00000003-4354-490B-B61B-C91DEAC8CDC7}"/>
                  </c:ext>
                </c:extLst>
              </c15:ser>
            </c15:filteredLineSeries>
          </c:ext>
        </c:extLst>
      </c:lineChart>
      <c:catAx>
        <c:axId val="75917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3032"/>
        <c:crosses val="autoZero"/>
        <c:auto val="1"/>
        <c:lblAlgn val="ctr"/>
        <c:lblOffset val="100"/>
        <c:noMultiLvlLbl val="0"/>
      </c:catAx>
      <c:valAx>
        <c:axId val="759173032"/>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a:solidFill>
                  <a:srgbClr val="334A7A"/>
                </a:solidFill>
                <a:latin typeface="Aharoni" panose="02010803020104030203" pitchFamily="2" charset="-79"/>
                <a:cs typeface="Aharoni" panose="02010803020104030203" pitchFamily="2" charset="-79"/>
              </a:rPr>
              <a:t>Supply of drug Crime</a:t>
            </a:r>
            <a:r>
              <a:rPr lang="en-US" sz="900" baseline="0">
                <a:solidFill>
                  <a:srgbClr val="334A7A"/>
                </a:solidFill>
                <a:latin typeface="Aharoni" panose="02010803020104030203" pitchFamily="2" charset="-79"/>
                <a:cs typeface="Aharoni" panose="02010803020104030203" pitchFamily="2" charset="-79"/>
              </a:rPr>
              <a:t> rate</a:t>
            </a:r>
            <a:r>
              <a:rPr lang="en-US" sz="900">
                <a:solidFill>
                  <a:srgbClr val="334A7A"/>
                </a:solidFill>
                <a:latin typeface="Aharoni" panose="02010803020104030203" pitchFamily="2" charset="-79"/>
                <a:cs typeface="Aharoni" panose="02010803020104030203" pitchFamily="2" charset="-79"/>
              </a:rPr>
              <a:t> per 1k population</a:t>
            </a:r>
            <a:r>
              <a:rPr lang="en-US" sz="900" baseline="0">
                <a:solidFill>
                  <a:srgbClr val="334A7A"/>
                </a:solidFill>
                <a:latin typeface="Aharoni" panose="02010803020104030203" pitchFamily="2" charset="-79"/>
                <a:cs typeface="Aharoni" panose="02010803020104030203" pitchFamily="2" charset="-79"/>
              </a:rPr>
              <a:t> in Gwent</a:t>
            </a:r>
            <a:endParaRPr lang="en-US" sz="900">
              <a:solidFill>
                <a:srgbClr val="334A7A"/>
              </a:solidFill>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0"/>
          <c:order val="0"/>
          <c:tx>
            <c:strRef>
              <c:f>'Disrupt drug sup &amp; countlines'!$B$7</c:f>
              <c:strCache>
                <c:ptCount val="1"/>
                <c:pt idx="0">
                  <c:v>Gwent Police</c:v>
                </c:pt>
              </c:strCache>
            </c:strRef>
          </c:tx>
          <c:spPr>
            <a:ln w="22225" cap="rnd">
              <a:solidFill>
                <a:srgbClr val="F29BA4"/>
              </a:solidFill>
              <a:round/>
            </a:ln>
            <a:effectLst/>
          </c:spPr>
          <c:marker>
            <c:symbol val="none"/>
          </c:marker>
          <c:cat>
            <c:multiLvlStrRef>
              <c:f>'Disrupt drug sup &amp; countlines'!$C$4:$Z$5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'Disrupt drug sup &amp; countlines'!$C$7:$W$7</c:f>
              <c:numCache>
                <c:formatCode>#,##0.000</c:formatCode>
                <c:ptCount val="21"/>
                <c:pt idx="0">
                  <c:v>0.14972530510784474</c:v>
                </c:pt>
                <c:pt idx="1">
                  <c:v>0.15823242471624502</c:v>
                </c:pt>
                <c:pt idx="2">
                  <c:v>0.13951676157776444</c:v>
                </c:pt>
                <c:pt idx="3">
                  <c:v>0.15823242471624502</c:v>
                </c:pt>
                <c:pt idx="4">
                  <c:v>0.23003086811281662</c:v>
                </c:pt>
                <c:pt idx="5">
                  <c:v>0.1573005201065584</c:v>
                </c:pt>
                <c:pt idx="6">
                  <c:v>0.14376929257051038</c:v>
                </c:pt>
                <c:pt idx="7">
                  <c:v>0.13023806503446234</c:v>
                </c:pt>
                <c:pt idx="8">
                  <c:v>0.28948236513824466</c:v>
                </c:pt>
                <c:pt idx="9">
                  <c:v>0.13800903454265154</c:v>
                </c:pt>
                <c:pt idx="10">
                  <c:v>0.15147333059559315</c:v>
                </c:pt>
                <c:pt idx="11">
                  <c:v>0.16493762664853476</c:v>
                </c:pt>
                <c:pt idx="12">
                  <c:v>0.13540757680618662</c:v>
                </c:pt>
                <c:pt idx="13">
                  <c:v>0.15212456159707385</c:v>
                </c:pt>
                <c:pt idx="14">
                  <c:v>0.14543776768071895</c:v>
                </c:pt>
                <c:pt idx="15">
                  <c:v>0.15881135551342876</c:v>
                </c:pt>
                <c:pt idx="16">
                  <c:v>0.16998043525190248</c:v>
                </c:pt>
                <c:pt idx="17">
                  <c:v>0.15978160913678835</c:v>
                </c:pt>
                <c:pt idx="18">
                  <c:v>0.20057691359724494</c:v>
                </c:pt>
                <c:pt idx="19">
                  <c:v>0.19887710924472593</c:v>
                </c:pt>
                <c:pt idx="20">
                  <c:v>0.22947358759006836</c:v>
                </c:pt>
              </c:numCache>
              <c:extLst/>
            </c:numRef>
          </c:val>
          <c:smooth val="0"/>
          <c:extLst>
            <c:ext xmlns:c16="http://schemas.microsoft.com/office/drawing/2014/chart" uri="{C3380CC4-5D6E-409C-BE32-E72D297353CC}">
              <c16:uniqueId val="{00000000-80EA-4DFF-AE88-307EB9ECF93E}"/>
            </c:ext>
          </c:extLst>
        </c:ser>
        <c:dLbls>
          <c:showLegendKey val="0"/>
          <c:showVal val="0"/>
          <c:showCatName val="0"/>
          <c:showSerName val="0"/>
          <c:showPercent val="0"/>
          <c:showBubbleSize val="0"/>
        </c:dLbls>
        <c:smooth val="0"/>
        <c:axId val="396827568"/>
        <c:axId val="396817400"/>
        <c:extLst/>
      </c:lineChart>
      <c:catAx>
        <c:axId val="3968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17400"/>
        <c:crosses val="autoZero"/>
        <c:auto val="1"/>
        <c:lblAlgn val="ctr"/>
        <c:lblOffset val="100"/>
        <c:noMultiLvlLbl val="0"/>
      </c:catAx>
      <c:valAx>
        <c:axId val="396817400"/>
        <c:scaling>
          <c:orientation val="minMax"/>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2756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r>
              <a:rPr lang="en-US" sz="900">
                <a:solidFill>
                  <a:schemeClr val="tx2"/>
                </a:solidFill>
                <a:latin typeface="Aharoni" panose="02010803020104030203" pitchFamily="2" charset="-79"/>
                <a:cs typeface="Aharoni" panose="02010803020104030203" pitchFamily="2" charset="-79"/>
              </a:rPr>
              <a:t>Neighbourhood</a:t>
            </a:r>
            <a:r>
              <a:rPr lang="en-US" sz="900" baseline="0">
                <a:solidFill>
                  <a:schemeClr val="tx2"/>
                </a:solidFill>
                <a:latin typeface="Aharoni" panose="02010803020104030203" pitchFamily="2" charset="-79"/>
                <a:cs typeface="Aharoni" panose="02010803020104030203" pitchFamily="2" charset="-79"/>
              </a:rPr>
              <a:t> </a:t>
            </a:r>
            <a:r>
              <a:rPr lang="en-US" sz="900">
                <a:solidFill>
                  <a:schemeClr val="tx2"/>
                </a:solidFill>
                <a:latin typeface="Aharoni" panose="02010803020104030203" pitchFamily="2" charset="-79"/>
                <a:cs typeface="Aharoni" panose="02010803020104030203" pitchFamily="2" charset="-79"/>
              </a:rPr>
              <a:t>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5"/>
          <c:order val="5"/>
          <c:tx>
            <c:strRef>
              <c:f>'Reduce Neighbourhood crime'!$B$11</c:f>
              <c:strCache>
                <c:ptCount val="1"/>
                <c:pt idx="0">
                  <c:v>Gwent Police</c:v>
                </c:pt>
              </c:strCache>
            </c:strRef>
          </c:tx>
          <c:spPr>
            <a:ln w="22225" cap="rnd">
              <a:solidFill>
                <a:srgbClr val="F29BA4"/>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crime'!$G$11:$W$11</c:f>
              <c:numCache>
                <c:formatCode>0.000</c:formatCode>
                <c:ptCount val="17"/>
                <c:pt idx="0">
                  <c:v>2.4982028838428687</c:v>
                </c:pt>
                <c:pt idx="1">
                  <c:v>2.6216753351093072</c:v>
                </c:pt>
                <c:pt idx="2">
                  <c:v>2.6098355110152647</c:v>
                </c:pt>
                <c:pt idx="3">
                  <c:v>2.2918516639181359</c:v>
                </c:pt>
                <c:pt idx="4">
                  <c:v>1.8143138931338822</c:v>
                </c:pt>
                <c:pt idx="5">
                  <c:v>1.8530237442860895</c:v>
                </c:pt>
                <c:pt idx="6">
                  <c:v>1.731845079809615</c:v>
                </c:pt>
                <c:pt idx="7">
                  <c:v>1.6325458964191704</c:v>
                </c:pt>
                <c:pt idx="8">
                  <c:v>1.5697248718643115</c:v>
                </c:pt>
                <c:pt idx="9">
                  <c:v>1.711819242586853</c:v>
                </c:pt>
                <c:pt idx="10">
                  <c:v>1.8238230406857976</c:v>
                </c:pt>
                <c:pt idx="11">
                  <c:v>1.7920607695831119</c:v>
                </c:pt>
                <c:pt idx="12">
                  <c:v>1.8629855703608513</c:v>
                </c:pt>
                <c:pt idx="13">
                  <c:v>1.885083026943599</c:v>
                </c:pt>
                <c:pt idx="14">
                  <c:v>1.8068920267277235</c:v>
                </c:pt>
                <c:pt idx="15">
                  <c:v>1.7100031786341392</c:v>
                </c:pt>
                <c:pt idx="16">
                  <c:v>1.8969816574112321</c:v>
                </c:pt>
              </c:numCache>
              <c:extLst/>
            </c:numRef>
          </c:val>
          <c:smooth val="0"/>
          <c:extLst xmlns:c15="http://schemas.microsoft.com/office/drawing/2012/chart">
            <c:ext xmlns:c16="http://schemas.microsoft.com/office/drawing/2014/chart" uri="{C3380CC4-5D6E-409C-BE32-E72D297353CC}">
              <c16:uniqueId val="{00000000-D3DD-41E2-BD57-D44F6DEE9D5B}"/>
            </c:ext>
          </c:extLst>
        </c:ser>
        <c:ser>
          <c:idx val="6"/>
          <c:order val="6"/>
          <c:tx>
            <c:strRef>
              <c:f>'Reduce Neighbourhood crime'!$B$12</c:f>
              <c:strCache>
                <c:ptCount val="1"/>
                <c:pt idx="0">
                  <c:v>National</c:v>
                </c:pt>
              </c:strCache>
            </c:strRef>
          </c:tx>
          <c:spPr>
            <a:ln w="28575" cap="rnd">
              <a:solidFill>
                <a:schemeClr val="accent1">
                  <a:lumMod val="60000"/>
                </a:schemeClr>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crime'!$G$12:$W$12</c:f>
              <c:extLst/>
            </c:numRef>
          </c:val>
          <c:smooth val="0"/>
          <c:extLst>
            <c:ext xmlns:c16="http://schemas.microsoft.com/office/drawing/2014/chart" uri="{C3380CC4-5D6E-409C-BE32-E72D297353CC}">
              <c16:uniqueId val="{00000001-D3DD-41E2-BD57-D44F6DEE9D5B}"/>
            </c:ext>
          </c:extLst>
        </c:ser>
        <c:ser>
          <c:idx val="7"/>
          <c:order val="7"/>
          <c:tx>
            <c:strRef>
              <c:f>'Reduce Neighbourhood crime'!$B$13</c:f>
              <c:strCache>
                <c:ptCount val="1"/>
                <c:pt idx="0">
                  <c:v>Most Similar Group</c:v>
                </c:pt>
              </c:strCache>
            </c:strRef>
          </c:tx>
          <c:spPr>
            <a:ln w="28575" cap="rnd">
              <a:solidFill>
                <a:schemeClr val="accent2">
                  <a:lumMod val="60000"/>
                </a:schemeClr>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crime'!$G$13:$W$13</c:f>
              <c:extLst/>
            </c:numRef>
          </c:val>
          <c:smooth val="0"/>
          <c:extLst>
            <c:ext xmlns:c16="http://schemas.microsoft.com/office/drawing/2014/chart" uri="{C3380CC4-5D6E-409C-BE32-E72D297353CC}">
              <c16:uniqueId val="{00000002-D3DD-41E2-BD57-D44F6DEE9D5B}"/>
            </c:ext>
          </c:extLst>
        </c:ser>
        <c:dLbls>
          <c:showLegendKey val="0"/>
          <c:showVal val="0"/>
          <c:showCatName val="0"/>
          <c:showSerName val="0"/>
          <c:showPercent val="0"/>
          <c:showBubbleSize val="0"/>
        </c:dLbls>
        <c:smooth val="0"/>
        <c:axId val="885965944"/>
        <c:axId val="885975784"/>
        <c:extLst>
          <c:ext xmlns:c15="http://schemas.microsoft.com/office/drawing/2012/chart" uri="{02D57815-91ED-43cb-92C2-25804820EDAC}">
            <c15:filteredLineSeries>
              <c15:ser>
                <c:idx val="0"/>
                <c:order val="0"/>
                <c:tx>
                  <c:strRef>
                    <c:extLst>
                      <c:ext uri="{02D57815-91ED-43cb-92C2-25804820EDAC}">
                        <c15:formulaRef>
                          <c15:sqref>'Reduce Neighbourhood crime'!$B$6</c15:sqref>
                        </c15:formulaRef>
                      </c:ext>
                    </c:extLst>
                    <c:strCache>
                      <c:ptCount val="1"/>
                      <c:pt idx="0">
                        <c:v>Vehicle offences ex interference</c:v>
                      </c:pt>
                    </c:strCache>
                  </c:strRef>
                </c:tx>
                <c:spPr>
                  <a:ln w="28575" cap="rnd">
                    <a:solidFill>
                      <a:schemeClr val="accent1"/>
                    </a:solidFill>
                    <a:round/>
                  </a:ln>
                  <a:effectLst/>
                </c:spPr>
                <c:marker>
                  <c:symbol val="none"/>
                </c:marker>
                <c:cat>
                  <c:multiLvlStrRef>
                    <c:extLst>
                      <c:ex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c:ext uri="{02D57815-91ED-43cb-92C2-25804820EDAC}">
                        <c15:formulaRef>
                          <c15:sqref>'Reduce Neighbourhood crime'!$G$6:$W$6</c15:sqref>
                        </c15:formulaRef>
                      </c:ext>
                    </c:extLst>
                    <c:numCache>
                      <c:formatCode>0</c:formatCode>
                      <c:ptCount val="17"/>
                      <c:pt idx="0">
                        <c:v>662</c:v>
                      </c:pt>
                      <c:pt idx="1">
                        <c:v>808</c:v>
                      </c:pt>
                      <c:pt idx="2">
                        <c:v>737</c:v>
                      </c:pt>
                      <c:pt idx="3">
                        <c:v>669</c:v>
                      </c:pt>
                      <c:pt idx="4" formatCode="#,##0">
                        <c:v>485</c:v>
                      </c:pt>
                      <c:pt idx="5" formatCode="General">
                        <c:v>483</c:v>
                      </c:pt>
                      <c:pt idx="6" formatCode="General">
                        <c:v>472</c:v>
                      </c:pt>
                      <c:pt idx="7" formatCode="General">
                        <c:v>420</c:v>
                      </c:pt>
                      <c:pt idx="8" formatCode="#,##0">
                        <c:v>454</c:v>
                      </c:pt>
                      <c:pt idx="9" formatCode="General">
                        <c:v>497</c:v>
                      </c:pt>
                      <c:pt idx="10" formatCode="General">
                        <c:v>500</c:v>
                      </c:pt>
                      <c:pt idx="11" formatCode="General">
                        <c:v>515</c:v>
                      </c:pt>
                      <c:pt idx="12" formatCode="#,##0">
                        <c:v>533</c:v>
                      </c:pt>
                      <c:pt idx="13" formatCode="General">
                        <c:v>505</c:v>
                      </c:pt>
                      <c:pt idx="14" formatCode="General">
                        <c:v>555</c:v>
                      </c:pt>
                      <c:pt idx="15" formatCode="General">
                        <c:v>499</c:v>
                      </c:pt>
                      <c:pt idx="16" formatCode="#,##0">
                        <c:v>602</c:v>
                      </c:pt>
                    </c:numCache>
                  </c:numRef>
                </c:val>
                <c:smooth val="0"/>
                <c:extLst>
                  <c:ext xmlns:c16="http://schemas.microsoft.com/office/drawing/2014/chart" uri="{C3380CC4-5D6E-409C-BE32-E72D297353CC}">
                    <c16:uniqueId val="{00000003-D3DD-41E2-BD57-D44F6DEE9D5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Neighbourhood crime'!$B$7</c15:sqref>
                        </c15:formulaRef>
                      </c:ext>
                    </c:extLst>
                    <c:strCache>
                      <c:ptCount val="1"/>
                      <c:pt idx="0">
                        <c:v>Burglary Residential</c:v>
                      </c:pt>
                    </c:strCache>
                  </c:strRef>
                </c:tx>
                <c:spPr>
                  <a:ln w="28575" cap="rnd">
                    <a:solidFill>
                      <a:schemeClr val="accent2"/>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crime'!$G$7:$W$7</c15:sqref>
                        </c15:formulaRef>
                      </c:ext>
                    </c:extLst>
                    <c:numCache>
                      <c:formatCode>0</c:formatCode>
                      <c:ptCount val="17"/>
                      <c:pt idx="0">
                        <c:v>668</c:v>
                      </c:pt>
                      <c:pt idx="1">
                        <c:v>604</c:v>
                      </c:pt>
                      <c:pt idx="2">
                        <c:v>655</c:v>
                      </c:pt>
                      <c:pt idx="3">
                        <c:v>570</c:v>
                      </c:pt>
                      <c:pt idx="4" formatCode="#,##0">
                        <c:v>492</c:v>
                      </c:pt>
                      <c:pt idx="5" formatCode="General">
                        <c:v>510</c:v>
                      </c:pt>
                      <c:pt idx="6" formatCode="General">
                        <c:v>473</c:v>
                      </c:pt>
                      <c:pt idx="7" formatCode="General">
                        <c:v>477</c:v>
                      </c:pt>
                      <c:pt idx="8" formatCode="#,##0">
                        <c:v>378</c:v>
                      </c:pt>
                      <c:pt idx="9" formatCode="General">
                        <c:v>436</c:v>
                      </c:pt>
                      <c:pt idx="10" formatCode="General">
                        <c:v>484</c:v>
                      </c:pt>
                      <c:pt idx="11" formatCode="General">
                        <c:v>466</c:v>
                      </c:pt>
                      <c:pt idx="12" formatCode="#,##0">
                        <c:v>444</c:v>
                      </c:pt>
                      <c:pt idx="13" formatCode="General">
                        <c:v>468</c:v>
                      </c:pt>
                      <c:pt idx="14" formatCode="General">
                        <c:v>377</c:v>
                      </c:pt>
                      <c:pt idx="15" formatCode="General">
                        <c:v>378</c:v>
                      </c:pt>
                      <c:pt idx="16" formatCode="#,##0">
                        <c:v>381</c:v>
                      </c:pt>
                    </c:numCache>
                  </c:numRef>
                </c:val>
                <c:smooth val="0"/>
                <c:extLst xmlns:c15="http://schemas.microsoft.com/office/drawing/2012/chart">
                  <c:ext xmlns:c16="http://schemas.microsoft.com/office/drawing/2014/chart" uri="{C3380CC4-5D6E-409C-BE32-E72D297353CC}">
                    <c16:uniqueId val="{00000004-D3DD-41E2-BD57-D44F6DEE9D5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'Reduce Neighbourhood crime'!$B$8</c15:sqref>
                        </c15:formulaRef>
                      </c:ext>
                    </c:extLst>
                    <c:strCache>
                      <c:ptCount val="1"/>
                      <c:pt idx="0">
                        <c:v>Theft from the person</c:v>
                      </c:pt>
                    </c:strCache>
                  </c:strRef>
                </c:tx>
                <c:spPr>
                  <a:ln w="28575" cap="rnd">
                    <a:solidFill>
                      <a:schemeClr val="accent3"/>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crime'!$G$8:$W$8</c15:sqref>
                        </c15:formulaRef>
                      </c:ext>
                    </c:extLst>
                    <c:numCache>
                      <c:formatCode>0</c:formatCode>
                      <c:ptCount val="17"/>
                      <c:pt idx="0">
                        <c:v>74</c:v>
                      </c:pt>
                      <c:pt idx="1">
                        <c:v>73</c:v>
                      </c:pt>
                      <c:pt idx="2">
                        <c:v>83</c:v>
                      </c:pt>
                      <c:pt idx="3">
                        <c:v>53</c:v>
                      </c:pt>
                      <c:pt idx="4" formatCode="#,##0">
                        <c:v>50</c:v>
                      </c:pt>
                      <c:pt idx="5" formatCode="General">
                        <c:v>52</c:v>
                      </c:pt>
                      <c:pt idx="6" formatCode="General">
                        <c:v>31</c:v>
                      </c:pt>
                      <c:pt idx="7" formatCode="General">
                        <c:v>22</c:v>
                      </c:pt>
                      <c:pt idx="8" formatCode="#,##0">
                        <c:v>38</c:v>
                      </c:pt>
                      <c:pt idx="9" formatCode="General">
                        <c:v>37</c:v>
                      </c:pt>
                      <c:pt idx="10" formatCode="General">
                        <c:v>50</c:v>
                      </c:pt>
                      <c:pt idx="11" formatCode="General">
                        <c:v>42</c:v>
                      </c:pt>
                      <c:pt idx="12" formatCode="#,##0">
                        <c:v>49</c:v>
                      </c:pt>
                      <c:pt idx="13" formatCode="General">
                        <c:v>52</c:v>
                      </c:pt>
                      <c:pt idx="14" formatCode="General">
                        <c:v>59</c:v>
                      </c:pt>
                      <c:pt idx="15" formatCode="General">
                        <c:v>55</c:v>
                      </c:pt>
                      <c:pt idx="16" formatCode="#,##0">
                        <c:v>70</c:v>
                      </c:pt>
                    </c:numCache>
                  </c:numRef>
                </c:val>
                <c:smooth val="0"/>
                <c:extLst xmlns:c15="http://schemas.microsoft.com/office/drawing/2012/chart">
                  <c:ext xmlns:c16="http://schemas.microsoft.com/office/drawing/2014/chart" uri="{C3380CC4-5D6E-409C-BE32-E72D297353CC}">
                    <c16:uniqueId val="{00000005-D3DD-41E2-BD57-D44F6DEE9D5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'Reduce Neighbourhood crime'!$B$9</c15:sqref>
                        </c15:formulaRef>
                      </c:ext>
                    </c:extLst>
                    <c:strCache>
                      <c:ptCount val="1"/>
                      <c:pt idx="0">
                        <c:v>Robbery of personal property</c:v>
                      </c:pt>
                    </c:strCache>
                  </c:strRef>
                </c:tx>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crime'!$G$9:$W$9</c15:sqref>
                        </c15:formulaRef>
                      </c:ext>
                    </c:extLst>
                    <c:numCache>
                      <c:formatCode>0</c:formatCode>
                      <c:ptCount val="17"/>
                      <c:pt idx="0">
                        <c:v>73</c:v>
                      </c:pt>
                      <c:pt idx="1">
                        <c:v>65</c:v>
                      </c:pt>
                      <c:pt idx="2">
                        <c:v>68</c:v>
                      </c:pt>
                      <c:pt idx="3">
                        <c:v>63</c:v>
                      </c:pt>
                      <c:pt idx="4" formatCode="General">
                        <c:v>51</c:v>
                      </c:pt>
                      <c:pt idx="5" formatCode="General">
                        <c:v>56</c:v>
                      </c:pt>
                      <c:pt idx="6" formatCode="General">
                        <c:v>53</c:v>
                      </c:pt>
                      <c:pt idx="7" formatCode="General">
                        <c:v>51</c:v>
                      </c:pt>
                      <c:pt idx="8" formatCode="General">
                        <c:v>69</c:v>
                      </c:pt>
                      <c:pt idx="9" formatCode="General">
                        <c:v>54</c:v>
                      </c:pt>
                      <c:pt idx="10" formatCode="General">
                        <c:v>57</c:v>
                      </c:pt>
                      <c:pt idx="11" formatCode="General">
                        <c:v>49</c:v>
                      </c:pt>
                      <c:pt idx="12" formatCode="General">
                        <c:v>70</c:v>
                      </c:pt>
                      <c:pt idx="13" formatCode="General">
                        <c:v>84</c:v>
                      </c:pt>
                      <c:pt idx="14" formatCode="General">
                        <c:v>72</c:v>
                      </c:pt>
                      <c:pt idx="15" formatCode="General">
                        <c:v>74</c:v>
                      </c:pt>
                      <c:pt idx="16" formatCode="General">
                        <c:v>63</c:v>
                      </c:pt>
                    </c:numCache>
                  </c:numRef>
                </c:val>
                <c:smooth val="0"/>
                <c:extLst xmlns:c15="http://schemas.microsoft.com/office/drawing/2012/chart">
                  <c:ext xmlns:c16="http://schemas.microsoft.com/office/drawing/2014/chart" uri="{C3380CC4-5D6E-409C-BE32-E72D297353CC}">
                    <c16:uniqueId val="{00000006-D3DD-41E2-BD57-D44F6DEE9D5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'Reduce Neighbourhood crime'!$B$10</c15:sqref>
                        </c15:formulaRef>
                      </c:ext>
                    </c:extLst>
                    <c:strCache>
                      <c:ptCount val="1"/>
                      <c:pt idx="0">
                        <c:v>Total</c:v>
                      </c:pt>
                    </c:strCache>
                  </c:strRef>
                </c:tx>
                <c:spPr>
                  <a:ln w="15875" cap="rnd">
                    <a:solidFill>
                      <a:srgbClr val="E95161"/>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crime'!$G$10:$W$10</c15:sqref>
                        </c15:formulaRef>
                      </c:ext>
                    </c:extLst>
                    <c:numCache>
                      <c:formatCode>#,##0</c:formatCode>
                      <c:ptCount val="17"/>
                      <c:pt idx="0">
                        <c:v>1477</c:v>
                      </c:pt>
                      <c:pt idx="1">
                        <c:v>1550</c:v>
                      </c:pt>
                      <c:pt idx="2">
                        <c:v>1543</c:v>
                      </c:pt>
                      <c:pt idx="3">
                        <c:v>1355</c:v>
                      </c:pt>
                      <c:pt idx="4">
                        <c:v>1078</c:v>
                      </c:pt>
                      <c:pt idx="5">
                        <c:v>1101</c:v>
                      </c:pt>
                      <c:pt idx="6">
                        <c:v>1029</c:v>
                      </c:pt>
                      <c:pt idx="7">
                        <c:v>970</c:v>
                      </c:pt>
                      <c:pt idx="8">
                        <c:v>939</c:v>
                      </c:pt>
                      <c:pt idx="9">
                        <c:v>1024</c:v>
                      </c:pt>
                      <c:pt idx="10">
                        <c:v>1091</c:v>
                      </c:pt>
                      <c:pt idx="11">
                        <c:v>1072</c:v>
                      </c:pt>
                      <c:pt idx="12">
                        <c:v>1096</c:v>
                      </c:pt>
                      <c:pt idx="13">
                        <c:v>1109</c:v>
                      </c:pt>
                      <c:pt idx="14">
                        <c:v>1063</c:v>
                      </c:pt>
                      <c:pt idx="15">
                        <c:v>1006</c:v>
                      </c:pt>
                      <c:pt idx="16">
                        <c:v>1116</c:v>
                      </c:pt>
                    </c:numCache>
                  </c:numRef>
                </c:val>
                <c:smooth val="0"/>
                <c:extLst xmlns:c15="http://schemas.microsoft.com/office/drawing/2012/chart">
                  <c:ext xmlns:c16="http://schemas.microsoft.com/office/drawing/2014/chart" uri="{C3380CC4-5D6E-409C-BE32-E72D297353CC}">
                    <c16:uniqueId val="{00000007-D3DD-41E2-BD57-D44F6DEE9D5B}"/>
                  </c:ext>
                </c:extLst>
              </c15:ser>
            </c15:filteredLineSeries>
          </c:ext>
        </c:extLst>
      </c:lineChart>
      <c:catAx>
        <c:axId val="8859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75784"/>
        <c:crosses val="autoZero"/>
        <c:auto val="1"/>
        <c:lblAlgn val="ctr"/>
        <c:lblOffset val="100"/>
        <c:noMultiLvlLbl val="0"/>
      </c:catAx>
      <c:valAx>
        <c:axId val="885975784"/>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6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b="0">
                <a:solidFill>
                  <a:srgbClr val="334A7A"/>
                </a:solidFill>
                <a:latin typeface="Aharoni" panose="02010803020104030203" pitchFamily="2" charset="-79"/>
                <a:cs typeface="Aharoni" panose="02010803020104030203" pitchFamily="2" charset="-79"/>
              </a:rPr>
              <a:t>Domestic Related 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1"/>
          <c:order val="1"/>
          <c:tx>
            <c:strRef>
              <c:f>'Vic sat for Domestic abuse'!$B$7</c:f>
              <c:strCache>
                <c:ptCount val="1"/>
                <c:pt idx="0">
                  <c:v>Gwent Police</c:v>
                </c:pt>
              </c:strCache>
            </c:strRef>
          </c:tx>
          <c:spPr>
            <a:ln w="22225" cap="rnd">
              <a:solidFill>
                <a:srgbClr val="F29BA4"/>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abuse'!$C$7:$W$7</c:f>
              <c:numCache>
                <c:formatCode>#,##0.000</c:formatCode>
                <c:ptCount val="21"/>
                <c:pt idx="0">
                  <c:v>3.6920899100457172</c:v>
                </c:pt>
                <c:pt idx="1">
                  <c:v>3.7720568343646801</c:v>
                </c:pt>
                <c:pt idx="2">
                  <c:v>3.5559759963113127</c:v>
                </c:pt>
                <c:pt idx="3">
                  <c:v>3.5491703006245929</c:v>
                </c:pt>
                <c:pt idx="4">
                  <c:v>3.3185335532157807</c:v>
                </c:pt>
                <c:pt idx="5">
                  <c:v>3.7430758171592879</c:v>
                </c:pt>
                <c:pt idx="6">
                  <c:v>3.8428686202376423</c:v>
                </c:pt>
                <c:pt idx="7">
                  <c:v>3.8800794959617741</c:v>
                </c:pt>
                <c:pt idx="8">
                  <c:v>3.9635521505846874</c:v>
                </c:pt>
                <c:pt idx="9">
                  <c:v>3.6690206744265894</c:v>
                </c:pt>
                <c:pt idx="10">
                  <c:v>3.3694400872486385</c:v>
                </c:pt>
                <c:pt idx="11">
                  <c:v>3.6774358594596777</c:v>
                </c:pt>
                <c:pt idx="12">
                  <c:v>3.7980989444895803</c:v>
                </c:pt>
                <c:pt idx="13">
                  <c:v>3.9017442501930812</c:v>
                </c:pt>
                <c:pt idx="14">
                  <c:v>4.2561443277598903</c:v>
                </c:pt>
                <c:pt idx="15">
                  <c:v>4.0521971133110668</c:v>
                </c:pt>
                <c:pt idx="16">
                  <c:v>3.8058619452900975</c:v>
                </c:pt>
                <c:pt idx="17">
                  <c:v>4.1101269243910021</c:v>
                </c:pt>
                <c:pt idx="18">
                  <c:v>4.0557331851103937</c:v>
                </c:pt>
                <c:pt idx="19">
                  <c:v>4.1271249679161928</c:v>
                </c:pt>
                <c:pt idx="20">
                  <c:v>4.3582983598587797</c:v>
                </c:pt>
              </c:numCache>
              <c:extLst/>
            </c:numRef>
          </c:val>
          <c:smooth val="0"/>
          <c:extLst xmlns:c15="http://schemas.microsoft.com/office/drawing/2012/chart">
            <c:ext xmlns:c16="http://schemas.microsoft.com/office/drawing/2014/chart" uri="{C3380CC4-5D6E-409C-BE32-E72D297353CC}">
              <c16:uniqueId val="{00000000-661E-4D59-AA69-7D228F396BAC}"/>
            </c:ext>
          </c:extLst>
        </c:ser>
        <c:ser>
          <c:idx val="2"/>
          <c:order val="2"/>
          <c:tx>
            <c:strRef>
              <c:f>'Vic sat for Domestic abuse'!$B$8</c:f>
              <c:strCache>
                <c:ptCount val="1"/>
                <c:pt idx="0">
                  <c:v>National</c:v>
                </c:pt>
              </c:strCache>
            </c:strRef>
          </c:tx>
          <c:spPr>
            <a:ln w="28575" cap="rnd">
              <a:solidFill>
                <a:schemeClr val="accent3"/>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abuse'!$C$8:$W$8</c:f>
              <c:extLst/>
            </c:numRef>
          </c:val>
          <c:smooth val="0"/>
          <c:extLst>
            <c:ext xmlns:c16="http://schemas.microsoft.com/office/drawing/2014/chart" uri="{C3380CC4-5D6E-409C-BE32-E72D297353CC}">
              <c16:uniqueId val="{00000001-661E-4D59-AA69-7D228F396BAC}"/>
            </c:ext>
          </c:extLst>
        </c:ser>
        <c:ser>
          <c:idx val="3"/>
          <c:order val="3"/>
          <c:tx>
            <c:strRef>
              <c:f>'Vic sat for Domestic abuse'!$B$9</c:f>
              <c:strCache>
                <c:ptCount val="1"/>
                <c:pt idx="0">
                  <c:v>Most Similar Group</c:v>
                </c:pt>
              </c:strCache>
            </c:strRef>
          </c:tx>
          <c:spPr>
            <a:ln w="28575" cap="rnd">
              <a:solidFill>
                <a:schemeClr val="accent4"/>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abuse'!$C$9:$W$9</c:f>
              <c:extLst/>
            </c:numRef>
          </c:val>
          <c:smooth val="0"/>
          <c:extLst>
            <c:ext xmlns:c16="http://schemas.microsoft.com/office/drawing/2014/chart" uri="{C3380CC4-5D6E-409C-BE32-E72D297353CC}">
              <c16:uniqueId val="{00000002-661E-4D59-AA69-7D228F396BAC}"/>
            </c:ext>
          </c:extLst>
        </c:ser>
        <c:dLbls>
          <c:showLegendKey val="0"/>
          <c:showVal val="0"/>
          <c:showCatName val="0"/>
          <c:showSerName val="0"/>
          <c:showPercent val="0"/>
          <c:showBubbleSize val="0"/>
        </c:dLbls>
        <c:smooth val="0"/>
        <c:axId val="830800248"/>
        <c:axId val="830798280"/>
        <c:extLst>
          <c:ext xmlns:c15="http://schemas.microsoft.com/office/drawing/2012/chart" uri="{02D57815-91ED-43cb-92C2-25804820EDAC}">
            <c15:filteredLineSeries>
              <c15:ser>
                <c:idx val="0"/>
                <c:order val="0"/>
                <c:tx>
                  <c:strRef>
                    <c:extLst>
                      <c:ext uri="{02D57815-91ED-43cb-92C2-25804820EDAC}">
                        <c15:formulaRef>
                          <c15:sqref>'Vic sat for Domestic abuse'!$B$6</c15:sqref>
                        </c15:formulaRef>
                      </c:ext>
                    </c:extLst>
                    <c:strCache>
                      <c:ptCount val="1"/>
                      <c:pt idx="0">
                        <c:v>Domestic Related Crime</c:v>
                      </c:pt>
                    </c:strCache>
                  </c:strRef>
                </c:tx>
                <c:spPr>
                  <a:ln w="15875" cap="rnd">
                    <a:solidFill>
                      <a:srgbClr val="E95161"/>
                    </a:solidFill>
                    <a:round/>
                  </a:ln>
                  <a:effectLst/>
                </c:spPr>
                <c:marker>
                  <c:symbol val="none"/>
                </c:marker>
                <c:cat>
                  <c:multiLvlStrRef>
                    <c:extLst>
                      <c:ext uri="{02D57815-91ED-43cb-92C2-25804820EDAC}">
                        <c15:formulaRef>
                          <c15:sqref>'Vic sat for Domestic abuse'!$C$4:$Z$5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'Vic sat for Domestic abuse'!$C$6:$W$6</c15:sqref>
                        </c15:formulaRef>
                      </c:ext>
                    </c:extLst>
                    <c:numCache>
                      <c:formatCode>#,##0</c:formatCode>
                      <c:ptCount val="21"/>
                      <c:pt idx="0">
                        <c:v>2170</c:v>
                      </c:pt>
                      <c:pt idx="1">
                        <c:v>2217</c:v>
                      </c:pt>
                      <c:pt idx="2">
                        <c:v>2090</c:v>
                      </c:pt>
                      <c:pt idx="3">
                        <c:v>2086</c:v>
                      </c:pt>
                      <c:pt idx="4">
                        <c:v>1962</c:v>
                      </c:pt>
                      <c:pt idx="5">
                        <c:v>2213</c:v>
                      </c:pt>
                      <c:pt idx="6">
                        <c:v>2272</c:v>
                      </c:pt>
                      <c:pt idx="7">
                        <c:v>2294</c:v>
                      </c:pt>
                      <c:pt idx="8">
                        <c:v>2355</c:v>
                      </c:pt>
                      <c:pt idx="9" formatCode="General">
                        <c:v>2180</c:v>
                      </c:pt>
                      <c:pt idx="10">
                        <c:v>2002</c:v>
                      </c:pt>
                      <c:pt idx="11">
                        <c:v>2185</c:v>
                      </c:pt>
                      <c:pt idx="12">
                        <c:v>2272</c:v>
                      </c:pt>
                      <c:pt idx="13">
                        <c:v>2334</c:v>
                      </c:pt>
                      <c:pt idx="14">
                        <c:v>2546</c:v>
                      </c:pt>
                      <c:pt idx="15">
                        <c:v>2424</c:v>
                      </c:pt>
                      <c:pt idx="16">
                        <c:v>2239</c:v>
                      </c:pt>
                      <c:pt idx="17">
                        <c:v>2418</c:v>
                      </c:pt>
                      <c:pt idx="18">
                        <c:v>2386</c:v>
                      </c:pt>
                      <c:pt idx="19">
                        <c:v>2428</c:v>
                      </c:pt>
                      <c:pt idx="20">
                        <c:v>2564</c:v>
                      </c:pt>
                    </c:numCache>
                  </c:numRef>
                </c:val>
                <c:smooth val="0"/>
                <c:extLst>
                  <c:ext xmlns:c16="http://schemas.microsoft.com/office/drawing/2014/chart" uri="{C3380CC4-5D6E-409C-BE32-E72D297353CC}">
                    <c16:uniqueId val="{00000003-661E-4D59-AA69-7D228F396BAC}"/>
                  </c:ext>
                </c:extLst>
              </c15:ser>
            </c15:filteredLineSeries>
          </c:ext>
        </c:extLst>
      </c:lineChart>
      <c:catAx>
        <c:axId val="83080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798280"/>
        <c:crosses val="autoZero"/>
        <c:auto val="1"/>
        <c:lblAlgn val="ctr"/>
        <c:lblOffset val="100"/>
        <c:noMultiLvlLbl val="0"/>
      </c:catAx>
      <c:valAx>
        <c:axId val="830798280"/>
        <c:scaling>
          <c:orientation val="minMax"/>
        </c:scaling>
        <c:delete val="0"/>
        <c:axPos val="l"/>
        <c:numFmt formatCode="#,##0.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80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735B-C8D9-41FC-A2CE-148FF3FC91B4}" type="datetimeFigureOut">
              <a:rPr lang="en-GB" smtClean="0"/>
              <a:t>07/05/2024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E619-4D34-4361-B5DC-53905BF68521}" type="slidenum">
              <a:rPr lang="en-GB" smtClean="0"/>
              <a:t>‹#›</a:t>
            </a:fld>
            <a:endParaRPr lang="en-GB" dirty="0"/>
          </a:p>
        </p:txBody>
      </p:sp>
    </p:spTree>
    <p:extLst>
      <p:ext uri="{BB962C8B-B14F-4D97-AF65-F5344CB8AC3E}">
        <p14:creationId xmlns:p14="http://schemas.microsoft.com/office/powerpoint/2010/main" val="355495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79F6-4EBC-DDC9-CA76-F9CEA0DB3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9BB828-3588-0D1F-8CBB-26B3A426B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D414D-3AD6-A413-32A4-2790F982EEAC}"/>
              </a:ext>
            </a:extLst>
          </p:cNvPr>
          <p:cNvSpPr>
            <a:spLocks noGrp="1"/>
          </p:cNvSpPr>
          <p:nvPr>
            <p:ph type="dt" sz="half" idx="10"/>
          </p:nvPr>
        </p:nvSpPr>
        <p:spPr/>
        <p:txBody>
          <a:bodyPr/>
          <a:lstStyle/>
          <a:p>
            <a:fld id="{697773A7-6293-46C2-B128-F2D450644C66}" type="datetime1">
              <a:rPr lang="en-GB" smtClean="0"/>
              <a:t>07/05/2024</a:t>
            </a:fld>
            <a:endParaRPr lang="en-GB" dirty="0"/>
          </a:p>
        </p:txBody>
      </p:sp>
      <p:sp>
        <p:nvSpPr>
          <p:cNvPr id="5" name="Footer Placeholder 4">
            <a:extLst>
              <a:ext uri="{FF2B5EF4-FFF2-40B4-BE49-F238E27FC236}">
                <a16:creationId xmlns:a16="http://schemas.microsoft.com/office/drawing/2014/main" id="{5D573A7C-1581-82E9-A24B-22C25D8E3C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2D1021-7AEC-76D1-FBB4-434CDF2D926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763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C5B9-F9CA-ADFA-6E1B-8820D80A5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92B0D5-4B79-36DD-FF83-416696B4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B33C34-39EE-4E29-1B8B-17B10B55AF5D}"/>
              </a:ext>
            </a:extLst>
          </p:cNvPr>
          <p:cNvSpPr>
            <a:spLocks noGrp="1"/>
          </p:cNvSpPr>
          <p:nvPr>
            <p:ph type="dt" sz="half" idx="10"/>
          </p:nvPr>
        </p:nvSpPr>
        <p:spPr/>
        <p:txBody>
          <a:bodyPr/>
          <a:lstStyle/>
          <a:p>
            <a:fld id="{547019C6-EB68-4FC9-B31F-E93AD18C46FE}" type="datetime1">
              <a:rPr lang="en-GB" smtClean="0"/>
              <a:t>07/05/2024</a:t>
            </a:fld>
            <a:endParaRPr lang="en-GB" dirty="0"/>
          </a:p>
        </p:txBody>
      </p:sp>
      <p:sp>
        <p:nvSpPr>
          <p:cNvPr id="5" name="Footer Placeholder 4">
            <a:extLst>
              <a:ext uri="{FF2B5EF4-FFF2-40B4-BE49-F238E27FC236}">
                <a16:creationId xmlns:a16="http://schemas.microsoft.com/office/drawing/2014/main" id="{38AA7D69-7F30-30D5-7B30-4A3B34B30A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B325D9-B0F3-9F2B-D168-D6E69AA48FCD}"/>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9935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13D3-BF91-C549-9051-F2124904B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6EDC17-408C-5FB3-711D-FF3DBA541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08AA0-1610-7E48-18CD-2192418EEFA9}"/>
              </a:ext>
            </a:extLst>
          </p:cNvPr>
          <p:cNvSpPr>
            <a:spLocks noGrp="1"/>
          </p:cNvSpPr>
          <p:nvPr>
            <p:ph type="dt" sz="half" idx="10"/>
          </p:nvPr>
        </p:nvSpPr>
        <p:spPr/>
        <p:txBody>
          <a:bodyPr/>
          <a:lstStyle/>
          <a:p>
            <a:fld id="{E3F5200D-38A3-4B28-885F-0EBDC9573F4D}" type="datetime1">
              <a:rPr lang="en-GB" smtClean="0"/>
              <a:t>07/05/2024</a:t>
            </a:fld>
            <a:endParaRPr lang="en-GB" dirty="0"/>
          </a:p>
        </p:txBody>
      </p:sp>
      <p:sp>
        <p:nvSpPr>
          <p:cNvPr id="5" name="Footer Placeholder 4">
            <a:extLst>
              <a:ext uri="{FF2B5EF4-FFF2-40B4-BE49-F238E27FC236}">
                <a16:creationId xmlns:a16="http://schemas.microsoft.com/office/drawing/2014/main" id="{C4D9A5EA-38B1-B2FF-B86F-B5E6AD69C5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D5921E-E310-B059-ECB1-86D2E680170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9136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28C2-9975-02EA-6B6C-914CD52E63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12FA64-2BCD-3ED8-B97D-1759C6B9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B815D-2718-9D9E-54DC-3A575629EB37}"/>
              </a:ext>
            </a:extLst>
          </p:cNvPr>
          <p:cNvSpPr>
            <a:spLocks noGrp="1"/>
          </p:cNvSpPr>
          <p:nvPr>
            <p:ph type="dt" sz="half" idx="10"/>
          </p:nvPr>
        </p:nvSpPr>
        <p:spPr/>
        <p:txBody>
          <a:bodyPr/>
          <a:lstStyle/>
          <a:p>
            <a:fld id="{4797C435-1A03-41F7-A343-8E09F16FD7D0}" type="datetime1">
              <a:rPr lang="en-GB" smtClean="0"/>
              <a:t>07/05/2024</a:t>
            </a:fld>
            <a:endParaRPr lang="en-GB" dirty="0"/>
          </a:p>
        </p:txBody>
      </p:sp>
      <p:sp>
        <p:nvSpPr>
          <p:cNvPr id="5" name="Footer Placeholder 4">
            <a:extLst>
              <a:ext uri="{FF2B5EF4-FFF2-40B4-BE49-F238E27FC236}">
                <a16:creationId xmlns:a16="http://schemas.microsoft.com/office/drawing/2014/main" id="{19BAF94A-C481-FE73-4797-934AAD99C5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56370F-35AE-510A-4417-49F22FECED4F}"/>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105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0C5-C0FF-ABCD-EF91-9226CD2BF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13A877-5BF2-8797-8922-8B5BA2AA1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2474-9768-354D-2DD1-A111A1ED8306}"/>
              </a:ext>
            </a:extLst>
          </p:cNvPr>
          <p:cNvSpPr>
            <a:spLocks noGrp="1"/>
          </p:cNvSpPr>
          <p:nvPr>
            <p:ph type="dt" sz="half" idx="10"/>
          </p:nvPr>
        </p:nvSpPr>
        <p:spPr/>
        <p:txBody>
          <a:bodyPr/>
          <a:lstStyle/>
          <a:p>
            <a:fld id="{77A48505-DF9B-4578-81E8-2623B4621A3F}" type="datetime1">
              <a:rPr lang="en-GB" smtClean="0"/>
              <a:t>07/05/2024</a:t>
            </a:fld>
            <a:endParaRPr lang="en-GB" dirty="0"/>
          </a:p>
        </p:txBody>
      </p:sp>
      <p:sp>
        <p:nvSpPr>
          <p:cNvPr id="5" name="Footer Placeholder 4">
            <a:extLst>
              <a:ext uri="{FF2B5EF4-FFF2-40B4-BE49-F238E27FC236}">
                <a16:creationId xmlns:a16="http://schemas.microsoft.com/office/drawing/2014/main" id="{87B6CE95-7D0A-DF87-0CA4-0FAFF4FB17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070CF3-6CE7-8438-5177-4D656749B993}"/>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42560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957B-F955-C3BA-4928-E66AAEDCB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D92E-CC31-3DD6-57F4-90CF00B1A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B4607-E184-069B-985C-65F2F2E8E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53A6B-3A8F-2FE6-7F90-DA338D16DD09}"/>
              </a:ext>
            </a:extLst>
          </p:cNvPr>
          <p:cNvSpPr>
            <a:spLocks noGrp="1"/>
          </p:cNvSpPr>
          <p:nvPr>
            <p:ph type="dt" sz="half" idx="10"/>
          </p:nvPr>
        </p:nvSpPr>
        <p:spPr/>
        <p:txBody>
          <a:bodyPr/>
          <a:lstStyle/>
          <a:p>
            <a:fld id="{96751A7B-0E8C-4636-B90D-8E8DCC4E7F3B}" type="datetime1">
              <a:rPr lang="en-GB" smtClean="0"/>
              <a:t>07/05/2024</a:t>
            </a:fld>
            <a:endParaRPr lang="en-GB" dirty="0"/>
          </a:p>
        </p:txBody>
      </p:sp>
      <p:sp>
        <p:nvSpPr>
          <p:cNvPr id="6" name="Footer Placeholder 5">
            <a:extLst>
              <a:ext uri="{FF2B5EF4-FFF2-40B4-BE49-F238E27FC236}">
                <a16:creationId xmlns:a16="http://schemas.microsoft.com/office/drawing/2014/main" id="{505EC7FF-76DF-252C-083A-E3A3133ADC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5627CE-B387-3901-6BE7-8FB6603E691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5612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C6F-C669-FF9D-803A-648241E433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DD492-2F02-CA6A-2BC6-1EB99322C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F291E-F29E-2575-EB83-9726BFE88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9673C-6F53-4515-B392-1A5598844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A1010-547F-200A-1A5D-42F0B6986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87A506-E113-8C8C-A8D4-5E818941D8DB}"/>
              </a:ext>
            </a:extLst>
          </p:cNvPr>
          <p:cNvSpPr>
            <a:spLocks noGrp="1"/>
          </p:cNvSpPr>
          <p:nvPr>
            <p:ph type="dt" sz="half" idx="10"/>
          </p:nvPr>
        </p:nvSpPr>
        <p:spPr/>
        <p:txBody>
          <a:bodyPr/>
          <a:lstStyle/>
          <a:p>
            <a:fld id="{EB2C25B5-BB8F-400E-8947-7722E3101A55}" type="datetime1">
              <a:rPr lang="en-GB" smtClean="0"/>
              <a:t>07/05/2024</a:t>
            </a:fld>
            <a:endParaRPr lang="en-GB" dirty="0"/>
          </a:p>
        </p:txBody>
      </p:sp>
      <p:sp>
        <p:nvSpPr>
          <p:cNvPr id="8" name="Footer Placeholder 7">
            <a:extLst>
              <a:ext uri="{FF2B5EF4-FFF2-40B4-BE49-F238E27FC236}">
                <a16:creationId xmlns:a16="http://schemas.microsoft.com/office/drawing/2014/main" id="{A91D7488-D6B4-3AD3-23DC-09790421612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85DAF1-27DD-8599-6192-C41258E933C7}"/>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8854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F456-64E9-9CD0-B794-C6DDFFB5B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202F04-40A7-82DB-F7B1-E588AC0E0E59}"/>
              </a:ext>
            </a:extLst>
          </p:cNvPr>
          <p:cNvSpPr>
            <a:spLocks noGrp="1"/>
          </p:cNvSpPr>
          <p:nvPr>
            <p:ph type="dt" sz="half" idx="10"/>
          </p:nvPr>
        </p:nvSpPr>
        <p:spPr/>
        <p:txBody>
          <a:bodyPr/>
          <a:lstStyle/>
          <a:p>
            <a:fld id="{96125FCA-54F6-47B0-9F76-6E625AF45C75}" type="datetime1">
              <a:rPr lang="en-GB" smtClean="0"/>
              <a:t>07/05/2024</a:t>
            </a:fld>
            <a:endParaRPr lang="en-GB" dirty="0"/>
          </a:p>
        </p:txBody>
      </p:sp>
      <p:sp>
        <p:nvSpPr>
          <p:cNvPr id="4" name="Footer Placeholder 3">
            <a:extLst>
              <a:ext uri="{FF2B5EF4-FFF2-40B4-BE49-F238E27FC236}">
                <a16:creationId xmlns:a16="http://schemas.microsoft.com/office/drawing/2014/main" id="{A4360659-04D5-C644-3EF9-ED8D7F7358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FB81808-A46A-200A-E7F2-A8C818EDDCCB}"/>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8175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9E112-49A3-4AC1-ACF7-9872717809D1}"/>
              </a:ext>
            </a:extLst>
          </p:cNvPr>
          <p:cNvSpPr>
            <a:spLocks noGrp="1"/>
          </p:cNvSpPr>
          <p:nvPr>
            <p:ph type="dt" sz="half" idx="10"/>
          </p:nvPr>
        </p:nvSpPr>
        <p:spPr/>
        <p:txBody>
          <a:bodyPr/>
          <a:lstStyle/>
          <a:p>
            <a:fld id="{534D878F-3510-4103-A2FC-257AD2AA21A2}" type="datetime1">
              <a:rPr lang="en-GB" smtClean="0"/>
              <a:t>07/05/2024</a:t>
            </a:fld>
            <a:endParaRPr lang="en-GB" dirty="0"/>
          </a:p>
        </p:txBody>
      </p:sp>
      <p:sp>
        <p:nvSpPr>
          <p:cNvPr id="3" name="Footer Placeholder 2">
            <a:extLst>
              <a:ext uri="{FF2B5EF4-FFF2-40B4-BE49-F238E27FC236}">
                <a16:creationId xmlns:a16="http://schemas.microsoft.com/office/drawing/2014/main" id="{94791883-7692-830C-1065-98B01F32E7D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D890FB9-B8C5-FC95-6C74-1DF25FF00D5A}"/>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227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FC8C-7C71-2302-F0BB-1755D174F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B0B47-21D3-0317-7C84-687D48FC5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2A95BB-7FD2-0322-58E0-75CF3740C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F1DEE-510C-BA3B-9926-7612F3F80526}"/>
              </a:ext>
            </a:extLst>
          </p:cNvPr>
          <p:cNvSpPr>
            <a:spLocks noGrp="1"/>
          </p:cNvSpPr>
          <p:nvPr>
            <p:ph type="dt" sz="half" idx="10"/>
          </p:nvPr>
        </p:nvSpPr>
        <p:spPr/>
        <p:txBody>
          <a:bodyPr/>
          <a:lstStyle/>
          <a:p>
            <a:fld id="{534F9B1F-5A6D-4178-82D7-3DFAF2082DA2}" type="datetime1">
              <a:rPr lang="en-GB" smtClean="0"/>
              <a:t>07/05/2024</a:t>
            </a:fld>
            <a:endParaRPr lang="en-GB" dirty="0"/>
          </a:p>
        </p:txBody>
      </p:sp>
      <p:sp>
        <p:nvSpPr>
          <p:cNvPr id="6" name="Footer Placeholder 5">
            <a:extLst>
              <a:ext uri="{FF2B5EF4-FFF2-40B4-BE49-F238E27FC236}">
                <a16:creationId xmlns:a16="http://schemas.microsoft.com/office/drawing/2014/main" id="{CDD6D72B-7AF8-6D81-C767-934943568D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87E2F9-900E-6732-542A-1C586AC95A0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91062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0D29-3946-E713-672E-FD78DF08B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CE076-2EEE-3FA7-2079-0160A5AF7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71648B-1591-D83E-A629-63AF78B3D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9FF58-C9DE-A5AD-9F60-56215B00B4E8}"/>
              </a:ext>
            </a:extLst>
          </p:cNvPr>
          <p:cNvSpPr>
            <a:spLocks noGrp="1"/>
          </p:cNvSpPr>
          <p:nvPr>
            <p:ph type="dt" sz="half" idx="10"/>
          </p:nvPr>
        </p:nvSpPr>
        <p:spPr/>
        <p:txBody>
          <a:bodyPr/>
          <a:lstStyle/>
          <a:p>
            <a:fld id="{F0FC8CA7-7C85-420A-A52E-205844479B1C}" type="datetime1">
              <a:rPr lang="en-GB" smtClean="0"/>
              <a:t>07/05/2024</a:t>
            </a:fld>
            <a:endParaRPr lang="en-GB" dirty="0"/>
          </a:p>
        </p:txBody>
      </p:sp>
      <p:sp>
        <p:nvSpPr>
          <p:cNvPr id="6" name="Footer Placeholder 5">
            <a:extLst>
              <a:ext uri="{FF2B5EF4-FFF2-40B4-BE49-F238E27FC236}">
                <a16:creationId xmlns:a16="http://schemas.microsoft.com/office/drawing/2014/main" id="{EFA7C3AD-00CE-74A2-F27D-61C425A9FA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28E5B61-4522-4BE9-71F3-EFB307EEFAC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49722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8C91D-2C2C-3531-66FA-A4CF43CD1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3011F-7F11-C485-07FA-417B9131B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F92AB-1756-6A31-0FF5-8F1F962A0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8192B-217F-485C-9682-B41EE99C3816}" type="datetime1">
              <a:rPr lang="en-GB" smtClean="0"/>
              <a:t>07/05/2024</a:t>
            </a:fld>
            <a:endParaRPr lang="en-GB" dirty="0"/>
          </a:p>
        </p:txBody>
      </p:sp>
      <p:sp>
        <p:nvSpPr>
          <p:cNvPr id="5" name="Footer Placeholder 4">
            <a:extLst>
              <a:ext uri="{FF2B5EF4-FFF2-40B4-BE49-F238E27FC236}">
                <a16:creationId xmlns:a16="http://schemas.microsoft.com/office/drawing/2014/main" id="{CD9473DB-B881-5C62-FA00-6D00AFEB1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36577A-B37E-DE85-14BA-936A9B59F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7CA82-6322-4EB1-B8D2-767A6A67D34E}" type="slidenum">
              <a:rPr lang="en-GB" smtClean="0"/>
              <a:t>‹#›</a:t>
            </a:fld>
            <a:endParaRPr lang="en-GB" dirty="0"/>
          </a:p>
        </p:txBody>
      </p:sp>
    </p:spTree>
    <p:extLst>
      <p:ext uri="{BB962C8B-B14F-4D97-AF65-F5344CB8AC3E}">
        <p14:creationId xmlns:p14="http://schemas.microsoft.com/office/powerpoint/2010/main" val="428803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FA62-95D6-3CDC-2DA7-0EB6CBA68C65}"/>
              </a:ext>
            </a:extLst>
          </p:cNvPr>
          <p:cNvSpPr>
            <a:spLocks noGrp="1"/>
          </p:cNvSpPr>
          <p:nvPr>
            <p:ph type="ctrTitle"/>
          </p:nvPr>
        </p:nvSpPr>
        <p:spPr>
          <a:xfrm>
            <a:off x="4356847" y="1559134"/>
            <a:ext cx="7406897" cy="2877848"/>
          </a:xfrm>
        </p:spPr>
        <p:txBody>
          <a:bodyPr anchor="ctr">
            <a:noAutofit/>
          </a:bodyPr>
          <a:lstStyle/>
          <a:p>
            <a:r>
              <a:rPr lang="en-GB" sz="6600" b="1" dirty="0">
                <a:solidFill>
                  <a:srgbClr val="334A7A"/>
                </a:solidFill>
                <a:latin typeface="Aharoni" panose="02010803020104030203" pitchFamily="2" charset="-79"/>
                <a:cs typeface="Aharoni" panose="02010803020104030203" pitchFamily="2" charset="-79"/>
              </a:rPr>
              <a:t>National Police and Crime Measures Report</a:t>
            </a:r>
            <a:endParaRPr lang="en-GB" sz="6600" dirty="0">
              <a:solidFill>
                <a:srgbClr val="334A7A"/>
              </a:solidFill>
              <a:latin typeface="Aharoni" panose="02010803020104030203" pitchFamily="2" charset="-79"/>
              <a:cs typeface="Aharoni" panose="02010803020104030203" pitchFamily="2" charset="-79"/>
            </a:endParaRPr>
          </a:p>
        </p:txBody>
      </p:sp>
      <p:sp>
        <p:nvSpPr>
          <p:cNvPr id="6" name="Subtitle 11">
            <a:extLst>
              <a:ext uri="{FF2B5EF4-FFF2-40B4-BE49-F238E27FC236}">
                <a16:creationId xmlns:a16="http://schemas.microsoft.com/office/drawing/2014/main" id="{7686AC56-698F-5959-19C1-A280FC1ED09B}"/>
              </a:ext>
            </a:extLst>
          </p:cNvPr>
          <p:cNvSpPr txBox="1">
            <a:spLocks/>
          </p:cNvSpPr>
          <p:nvPr/>
        </p:nvSpPr>
        <p:spPr>
          <a:xfrm>
            <a:off x="5811452" y="5193391"/>
            <a:ext cx="4497688" cy="477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a:solidFill>
                  <a:srgbClr val="334A7A"/>
                </a:solidFill>
                <a:latin typeface="Abadi Extra Light" panose="020B0204020104020204" pitchFamily="34" charset="0"/>
              </a:rPr>
              <a:t>Quarter 1 2023 / 2024</a:t>
            </a:r>
            <a:endParaRPr lang="en-GB" sz="2800" dirty="0">
              <a:solidFill>
                <a:srgbClr val="334A7A"/>
              </a:solidFill>
              <a:latin typeface="Abadi Extra Light" panose="020B0204020104020204" pitchFamily="34" charset="0"/>
            </a:endParaRPr>
          </a:p>
        </p:txBody>
      </p:sp>
      <p:pic>
        <p:nvPicPr>
          <p:cNvPr id="8" name="Picture 7" descr="Gwent Police and Crime Commissioner Logo.">
            <a:extLst>
              <a:ext uri="{FF2B5EF4-FFF2-40B4-BE49-F238E27FC236}">
                <a16:creationId xmlns:a16="http://schemas.microsoft.com/office/drawing/2014/main" id="{885E72AA-E6D0-2EF2-3D96-33389017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7" y="5353050"/>
            <a:ext cx="2116168" cy="1190196"/>
          </a:xfrm>
          <a:prstGeom prst="rect">
            <a:avLst/>
          </a:prstGeom>
        </p:spPr>
      </p:pic>
    </p:spTree>
    <p:extLst>
      <p:ext uri="{BB962C8B-B14F-4D97-AF65-F5344CB8AC3E}">
        <p14:creationId xmlns:p14="http://schemas.microsoft.com/office/powerpoint/2010/main" val="4146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MURDER AND OTHER HOMICIDE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1462857798"/>
              </p:ext>
            </p:extLst>
          </p:nvPr>
        </p:nvGraphicFramePr>
        <p:xfrm>
          <a:off x="1145548" y="993334"/>
          <a:ext cx="5530638" cy="686338"/>
        </p:xfrm>
        <a:graphic>
          <a:graphicData uri="http://schemas.openxmlformats.org/drawingml/2006/table">
            <a:tbl>
              <a:tblPr firstRow="1"/>
              <a:tblGrid>
                <a:gridCol w="2944565">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340852">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345486">
                <a:tc>
                  <a:txBody>
                    <a:bodyPr/>
                    <a:lstStyle/>
                    <a:p>
                      <a:pPr algn="ctr" fontAlgn="b"/>
                      <a:r>
                        <a:rPr lang="en-GB" sz="1100" b="0" i="0" u="none" strike="noStrike" dirty="0">
                          <a:solidFill>
                            <a:srgbClr val="334A7A"/>
                          </a:solidFill>
                          <a:effectLst/>
                          <a:latin typeface="Abadi Extra Light" panose="020B0204020104020204" pitchFamily="34" charset="0"/>
                        </a:rPr>
                        <a:t>Homicide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a:rPr>
                        <a:t>Medium term increasing / Short term decreasing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24725" y="426831"/>
            <a:ext cx="4569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indent="-171450">
              <a:spcBef>
                <a:spcPts val="50"/>
              </a:spcBef>
              <a:spcAft>
                <a:spcPts val="50"/>
              </a:spcAft>
              <a:buFont typeface="Arial" panose="020B0604020202020204" pitchFamily="34" charset="0"/>
              <a:buChar char="•"/>
            </a:pPr>
            <a:endParaRPr lang="en-GB" sz="1250" dirty="0">
              <a:solidFill>
                <a:srgbClr val="334A7A"/>
              </a:solidFill>
              <a:latin typeface="Abadi Extra Light" panose="020B0204020104020204" pitchFamily="34" charset="0"/>
              <a:cs typeface="Arial" panose="020B0604020202020204" pitchFamily="34" charset="0"/>
            </a:endParaRP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A three year Homicide Prevention Strategy is in place, supported by a delivery plan, with the goal of furthering our understanding of the national and local themes and drivers that are likely to be precursors to Homicide. </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The plan includes an </a:t>
            </a:r>
            <a:r>
              <a:rPr lang="en-GB" sz="1250" dirty="0">
                <a:solidFill>
                  <a:srgbClr val="334A7A"/>
                </a:solidFill>
                <a:effectLst/>
                <a:latin typeface="Abadi Extra Light" panose="020B0204020104020204" pitchFamily="34" charset="0"/>
                <a:ea typeface="Calibri" panose="020F0502020204030204" pitchFamily="34" charset="0"/>
              </a:rPr>
              <a:t>examination of the enabling factors that contribute to Homicide</a:t>
            </a: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 </a:t>
            </a:r>
            <a:r>
              <a:rPr lang="en-GB" sz="1250" dirty="0">
                <a:solidFill>
                  <a:srgbClr val="334A7A"/>
                </a:solidFill>
                <a:latin typeface="Abadi Extra Light" panose="020B0204020104020204" pitchFamily="34" charset="0"/>
                <a:cs typeface="Arial" panose="020B0604020202020204" pitchFamily="34" charset="0"/>
              </a:rPr>
              <a:t>(such as mental health, alcohol misuse, and weapons), with a view to early intervention and prevention. The links between Homicide and serious organised crime, domestic abuse, and the night-time economy have also been recognised.</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This will be facilitated in part by improving our joint working and information sharing with partner agencies.</a:t>
            </a: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The Serious Violence Duty, being led in Gwent by the OPCC, </a:t>
            </a:r>
            <a:r>
              <a:rPr lang="en-GB" sz="1250" dirty="0">
                <a:solidFill>
                  <a:srgbClr val="334A7A"/>
                </a:solidFill>
                <a:latin typeface="Abadi Extra Light"/>
              </a:rPr>
              <a:t>went live on 31</a:t>
            </a:r>
            <a:r>
              <a:rPr lang="en-GB" sz="1250" baseline="30000" dirty="0">
                <a:solidFill>
                  <a:srgbClr val="334A7A"/>
                </a:solidFill>
                <a:latin typeface="Abadi Extra Light"/>
              </a:rPr>
              <a:t>st</a:t>
            </a:r>
            <a:r>
              <a:rPr lang="en-GB" sz="1250" dirty="0">
                <a:solidFill>
                  <a:srgbClr val="334A7A"/>
                </a:solidFill>
                <a:latin typeface="Abadi Extra Light"/>
              </a:rPr>
              <a:t> January 2023, which </a:t>
            </a:r>
            <a:r>
              <a:rPr lang="en-GB" sz="1250" b="0" i="0" u="none" strike="noStrike" dirty="0">
                <a:solidFill>
                  <a:srgbClr val="334A7A"/>
                </a:solidFill>
                <a:effectLst/>
                <a:latin typeface="Abadi Extra Light"/>
              </a:rPr>
              <a:t>will have a particular focus on the partnership response to preventing and reducing homicide (see more next slide).</a:t>
            </a:r>
            <a:r>
              <a:rPr lang="en-GB" sz="1250" dirty="0">
                <a:solidFill>
                  <a:srgbClr val="334A7A"/>
                </a:solidFill>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2</a:t>
            </a:fld>
            <a:endParaRPr lang="en-GB" dirty="0"/>
          </a:p>
        </p:txBody>
      </p:sp>
      <p:graphicFrame>
        <p:nvGraphicFramePr>
          <p:cNvPr id="6" name="Chart 5" descr="This chart shows Homicide Crime Rate per one thousand population in Gwent&#10;&#10;The data is as follows;&#10;2018-19 Quarter 1 = 0.00000&#10;2018-19 Quarter 2 = 0.00170&#10;2018-19 Quarter 3 = 0.00000&#10;2018-19 Quarter 4 = 0.00170&#10;&#10;2019-20 Quarter 1 = 0.00000&#10;2019-20 Quarter 2 = 0.00507&#10;2019-20 Quarter 3 = 0.00169&#10;2019-20 Quarter 4 = 0.00338&#10;&#10;2020-21 Quarter 1 = 0.00000&#10;2020-21 Quarter 2 = 0.00000&#10;2020-21 Quarter 3 = 0.00168&#10;2020-21 Quarter 4 = 0.00337&#10;&#10;2021-22 Quarter 1 = 0.00334&#10;2021-22 Quarter 2 = 0.00000&#10;2021-22 Quarter 3 = 0.00334&#10;2021-22 Quarter 4 = 0.00167&#10;&#10;2022-23 Quarter 1 = 0.00680&#10;2022-23 Quarter 2 = 0.00680&#10;2022-23 Quarter 3 = 0.00170&#10;2022-23 Quarter 4 = 0.00170&#10;&#10;2023-24 Quarter 1 = 0.00340">
            <a:extLst>
              <a:ext uri="{FF2B5EF4-FFF2-40B4-BE49-F238E27FC236}">
                <a16:creationId xmlns:a16="http://schemas.microsoft.com/office/drawing/2014/main" id="{DA77093E-8E60-8BF0-FC96-0B10AEA6E761}"/>
              </a:ext>
            </a:extLst>
          </p:cNvPr>
          <p:cNvGraphicFramePr>
            <a:graphicFrameLocks/>
          </p:cNvGraphicFramePr>
          <p:nvPr>
            <p:extLst>
              <p:ext uri="{D42A27DB-BD31-4B8C-83A1-F6EECF244321}">
                <p14:modId xmlns:p14="http://schemas.microsoft.com/office/powerpoint/2010/main" val="4077344135"/>
              </p:ext>
            </p:extLst>
          </p:nvPr>
        </p:nvGraphicFramePr>
        <p:xfrm>
          <a:off x="1220830" y="2271713"/>
          <a:ext cx="5530638" cy="2957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18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SERIOUS VIOLENCE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12" name="Table 11">
            <a:extLst>
              <a:ext uri="{FF2B5EF4-FFF2-40B4-BE49-F238E27FC236}">
                <a16:creationId xmlns:a16="http://schemas.microsoft.com/office/drawing/2014/main" id="{33BF9305-A678-3F49-118D-8CC42AB5ACD7}"/>
              </a:ext>
            </a:extLst>
          </p:cNvPr>
          <p:cNvGraphicFramePr>
            <a:graphicFrameLocks noGrp="1"/>
          </p:cNvGraphicFramePr>
          <p:nvPr>
            <p:extLst>
              <p:ext uri="{D42A27DB-BD31-4B8C-83A1-F6EECF244321}">
                <p14:modId xmlns:p14="http://schemas.microsoft.com/office/powerpoint/2010/main" val="2310888713"/>
              </p:ext>
            </p:extLst>
          </p:nvPr>
        </p:nvGraphicFramePr>
        <p:xfrm>
          <a:off x="347843" y="1320193"/>
          <a:ext cx="2871660" cy="762032"/>
        </p:xfrm>
        <a:graphic>
          <a:graphicData uri="http://schemas.openxmlformats.org/drawingml/2006/table">
            <a:tbl>
              <a:tblPr firstRow="1"/>
              <a:tblGrid>
                <a:gridCol w="1912594">
                  <a:extLst>
                    <a:ext uri="{9D8B030D-6E8A-4147-A177-3AD203B41FA5}">
                      <a16:colId xmlns:a16="http://schemas.microsoft.com/office/drawing/2014/main" val="1093655662"/>
                    </a:ext>
                  </a:extLst>
                </a:gridCol>
                <a:gridCol w="959066">
                  <a:extLst>
                    <a:ext uri="{9D8B030D-6E8A-4147-A177-3AD203B41FA5}">
                      <a16:colId xmlns:a16="http://schemas.microsoft.com/office/drawing/2014/main" val="760102703"/>
                    </a:ext>
                  </a:extLst>
                </a:gridCol>
              </a:tblGrid>
              <a:tr h="246195">
                <a:tc>
                  <a:txBody>
                    <a:bodyPr/>
                    <a:lstStyle/>
                    <a:p>
                      <a:pPr algn="ctr" fontAlgn="b"/>
                      <a:r>
                        <a:rPr lang="en-GB" sz="1100" b="0" i="0" u="none" strike="noStrike" dirty="0">
                          <a:solidFill>
                            <a:srgbClr val="334A7A"/>
                          </a:solidFill>
                          <a:effectLst/>
                          <a:latin typeface="Abadi"/>
                        </a:rPr>
                        <a:t>National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57919">
                <a:tc>
                  <a:txBody>
                    <a:bodyPr/>
                    <a:lstStyle/>
                    <a:p>
                      <a:pPr lvl="0" algn="ctr">
                        <a:buNone/>
                      </a:pPr>
                      <a:r>
                        <a:rPr lang="en-GB" sz="1100" b="1" i="0" u="none" strike="noStrike" baseline="0" noProof="0" dirty="0">
                          <a:solidFill>
                            <a:srgbClr val="334A7A"/>
                          </a:solidFill>
                          <a:effectLst/>
                          <a:latin typeface="Abadi Extra Light"/>
                        </a:rPr>
                        <a:t>Firearm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r h="257918">
                <a:tc>
                  <a:txBody>
                    <a:bodyPr/>
                    <a:lstStyle/>
                    <a:p>
                      <a:pPr lvl="0" algn="ctr">
                        <a:buNone/>
                      </a:pPr>
                      <a:r>
                        <a:rPr lang="en-GB" sz="1100" b="1" i="0" u="none" strike="noStrike" baseline="0" noProof="0" dirty="0">
                          <a:solidFill>
                            <a:srgbClr val="334A7A"/>
                          </a:solidFill>
                          <a:effectLst/>
                          <a:latin typeface="Abadi Extra Light"/>
                        </a:rPr>
                        <a:t>Bladed object offences</a:t>
                      </a:r>
                    </a:p>
                  </a:txBody>
                  <a:tcPr marL="0" marR="0" marT="0" marB="0" anchor="b">
                    <a:lnL w="0">
                      <a:noFill/>
                    </a:lnL>
                    <a:lnR w="19050">
                      <a:solidFill>
                        <a:srgbClr val="FFFFFF"/>
                      </a:solidFill>
                    </a:lnR>
                    <a:lnT w="19050">
                      <a:solidFill>
                        <a:srgbClr val="FFFFFF"/>
                      </a:solidFill>
                    </a:lnT>
                    <a:lnB w="19050">
                      <a:solidFill>
                        <a:srgbClr val="FFFFFF"/>
                      </a:solidFill>
                    </a:lnB>
                    <a:solidFill>
                      <a:srgbClr val="FCE4D6"/>
                    </a:solidFill>
                  </a:tcPr>
                </a:tc>
                <a:tc>
                  <a:txBody>
                    <a:bodyPr/>
                    <a:lstStyle/>
                    <a:p>
                      <a:pPr lvl="0" algn="ctr">
                        <a:buNone/>
                      </a:pPr>
                      <a:r>
                        <a:rPr lang="en-GB" sz="1100" b="1" i="0" u="none" strike="noStrike" baseline="0" noProof="0" dirty="0">
                          <a:solidFill>
                            <a:srgbClr val="334A7A"/>
                          </a:solidFill>
                          <a:effectLst/>
                          <a:latin typeface="Calibri"/>
                        </a:rPr>
                        <a:t>decreasing</a:t>
                      </a:r>
                    </a:p>
                  </a:txBody>
                  <a:tcPr marL="0" marR="0" marT="0" marB="0" anchor="b">
                    <a:lnL w="19050">
                      <a:solidFill>
                        <a:srgbClr val="FFFFFF"/>
                      </a:solidFill>
                    </a:lnL>
                    <a:lnR w="19050">
                      <a:solidFill>
                        <a:srgbClr val="FFFFFF"/>
                      </a:solidFill>
                    </a:lnR>
                    <a:lnT w="19050">
                      <a:solidFill>
                        <a:srgbClr val="FFFFFF"/>
                      </a:solidFill>
                    </a:lnT>
                    <a:lnB w="19050">
                      <a:solidFill>
                        <a:srgbClr val="FFFFFF"/>
                      </a:solidFill>
                    </a:lnB>
                    <a:solidFill>
                      <a:srgbClr val="FCE4D6"/>
                    </a:solidFill>
                  </a:tcPr>
                </a:tc>
                <a:extLst>
                  <a:ext uri="{0D108BD9-81ED-4DB2-BD59-A6C34878D82A}">
                    <a16:rowId xmlns:a16="http://schemas.microsoft.com/office/drawing/2014/main" val="189337094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81875" y="426831"/>
            <a:ext cx="451264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sz="1250" dirty="0">
              <a:solidFill>
                <a:srgbClr val="334A7A"/>
              </a:solidFill>
              <a:highlight>
                <a:srgbClr val="FFFF00"/>
              </a:highlight>
              <a:latin typeface="Aharoni"/>
              <a:cs typeface="Aharoni"/>
            </a:endParaRPr>
          </a:p>
          <a:p>
            <a:pPr marL="171450" indent="-171450" algn="just">
              <a:spcBef>
                <a:spcPts val="50"/>
              </a:spcBef>
              <a:spcAft>
                <a:spcPts val="50"/>
              </a:spcAft>
              <a:buFont typeface="Arial" panose="020B0604020202020204" pitchFamily="34" charset="0"/>
              <a:buChar char="•"/>
            </a:pPr>
            <a:endPar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endParaRP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Gwent Police utilises a problem-solving, partnership based approach to preventing Serious Violence.</a:t>
            </a:r>
          </a:p>
          <a:p>
            <a:pPr marL="171450" indent="-171450" algn="just">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Tasking structures are in place to monitor active Organised Crime Groups (OCGs) and high-harm offenders.</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Serious violence offences have </a:t>
            </a:r>
            <a:r>
              <a:rPr lang="en-GB" sz="1250" dirty="0">
                <a:solidFill>
                  <a:srgbClr val="334A7A"/>
                </a:solidFill>
                <a:latin typeface="Abadi Extra Light"/>
              </a:rPr>
              <a:t>only risen slightly in Q1, but remain lower than Q1 last year</a:t>
            </a:r>
            <a:r>
              <a:rPr lang="en-GB" sz="1250" b="0" i="0" u="none" strike="noStrike" dirty="0">
                <a:solidFill>
                  <a:srgbClr val="334A7A"/>
                </a:solidFill>
                <a:effectLst/>
                <a:latin typeface="Abadi Extra Light"/>
              </a:rPr>
              <a:t>. We are please</a:t>
            </a:r>
            <a:r>
              <a:rPr lang="en-GB" sz="1250" dirty="0">
                <a:solidFill>
                  <a:srgbClr val="334A7A"/>
                </a:solidFill>
                <a:latin typeface="Abadi Extra Light"/>
              </a:rPr>
              <a:t>d that there has been a reduction in knife crime offences.</a:t>
            </a:r>
            <a:r>
              <a:rPr lang="en-GB" sz="1250" b="0" i="0" u="none" strike="noStrike" dirty="0">
                <a:solidFill>
                  <a:srgbClr val="334A7A"/>
                </a:solidFill>
                <a:effectLst/>
                <a:latin typeface="Abadi Extra Light"/>
              </a:rPr>
              <a:t> </a:t>
            </a:r>
          </a:p>
          <a:p>
            <a:pPr marL="0" indent="0">
              <a:lnSpc>
                <a:spcPct val="110000"/>
              </a:lnSpc>
              <a:buNone/>
            </a:pPr>
            <a:r>
              <a:rPr lang="en-GB" sz="1250" dirty="0">
                <a:solidFill>
                  <a:srgbClr val="334A7A"/>
                </a:solidFill>
                <a:latin typeface="Abadi Extra Light"/>
              </a:rPr>
              <a:t>A new</a:t>
            </a:r>
            <a:r>
              <a:rPr lang="en-GB" sz="1250" b="0" i="0" u="none" strike="noStrike" dirty="0">
                <a:solidFill>
                  <a:srgbClr val="334A7A"/>
                </a:solidFill>
                <a:effectLst/>
                <a:latin typeface="Abadi Extra Light"/>
              </a:rPr>
              <a:t> Serious Violence Duty placed on various community safety partners like the police and local authorities commenced in January 2023, with the partnership response being led in Gwent by the OPCC. A new Needs Assessment and Strategy </a:t>
            </a:r>
            <a:r>
              <a:rPr lang="en-GB" sz="1250" dirty="0">
                <a:solidFill>
                  <a:srgbClr val="334A7A"/>
                </a:solidFill>
                <a:latin typeface="Abadi Extra Light"/>
              </a:rPr>
              <a:t>is being </a:t>
            </a:r>
            <a:r>
              <a:rPr lang="en-GB" sz="1250" b="0" i="0" u="none" strike="noStrike" dirty="0">
                <a:solidFill>
                  <a:srgbClr val="334A7A"/>
                </a:solidFill>
                <a:effectLst/>
                <a:latin typeface="Abadi Extra Light"/>
              </a:rPr>
              <a:t>developed, which will drive new or expanded interventions to tackle serious violence, supported by funding from the Home Office. Changes should start to take effect next year.</a:t>
            </a:r>
            <a:r>
              <a:rPr lang="en-GB" sz="1250" dirty="0">
                <a:solidFill>
                  <a:srgbClr val="334A7A"/>
                </a:solidFill>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3</a:t>
            </a:fld>
            <a:endParaRPr lang="en-GB" dirty="0"/>
          </a:p>
        </p:txBody>
      </p:sp>
      <p:graphicFrame>
        <p:nvGraphicFramePr>
          <p:cNvPr id="5" name="Chart 4" descr=" This Chart shows Serious Violence Crime Rate per one thousand population in Gwent.&#10;&#10;The data is as follows;&#10;2018-19 Quarter 1 = 0.35&#10;2018-19 Quarter 2 = 0.33&#10;2018-19 Quarter 3 = 0.29&#10;2018-19 Quarter 4 = 0.32&#10;&#10;2019-20 Quarter 1 = 0.34&#10;2019-20 Quarter 2 = 0.37&#10;2019-20 Quarter 3 = 0.35&#10;2019-20 Quarter 4 = 0.36&#10;&#10;2020-21 Quarter 1 = 0.27&#10;2020-21 Quarter 2 = 0.34&#10;2020-21 Quarter 3 = 0.22&#10;2020-21 Quarter 4 = 0.27&#10;&#10;2021-22 Quarter 1 = 0.28&#10;2021-22 Quarter 2 = 0.31&#10;2021-22 Quarter 3 = 0.31&#10;2021-22 Quarter 4 = 0.31&#10;&#10;2022-23 Quarter 1 = 0.27&#10;2022-23 Quarter 2 = 0.42&#10;2022-23 Quarter 3 = 0.33&#10;2022-23 Quarter 4 = 0.31&#10;&#10;2023-24 Quarter 1 = 0.32">
            <a:extLst>
              <a:ext uri="{FF2B5EF4-FFF2-40B4-BE49-F238E27FC236}">
                <a16:creationId xmlns:a16="http://schemas.microsoft.com/office/drawing/2014/main" id="{E7BB91CD-77D4-D478-CD46-E5DB51B3F850}"/>
              </a:ext>
            </a:extLst>
          </p:cNvPr>
          <p:cNvGraphicFramePr>
            <a:graphicFrameLocks/>
          </p:cNvGraphicFramePr>
          <p:nvPr>
            <p:extLst>
              <p:ext uri="{D42A27DB-BD31-4B8C-83A1-F6EECF244321}">
                <p14:modId xmlns:p14="http://schemas.microsoft.com/office/powerpoint/2010/main" val="3938028614"/>
              </p:ext>
            </p:extLst>
          </p:nvPr>
        </p:nvGraphicFramePr>
        <p:xfrm>
          <a:off x="3700004" y="3328629"/>
          <a:ext cx="3507105" cy="17440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Chart shows firearm offences per 1k population &amp; knife and bladed object offences per 1k population&#10;&#10;Firearms offences;&#10;2018-19 Quarter 1 = 0.053&#10;2018-19 Quarter 2 = 0.037&#10;2018-19 Quarter 3 = 0.032&#10;2018-19 Quarter 4 = 0.020&#10;&#10;2019-20 Quarter 1 = 0.017&#10;2019-20 Quarter 2 = 0.039&#10;2019-20 Quarter 3 = 0.030&#10;2019-20 Quarter 4 = 0.020&#10;&#10;2020-21 Quarter 1 = 0.035&#10;2020-21 Quarter 2 = 0.013&#10;2020-21 Quarter 3 = 0.017&#10;2020-21 Quarter 4 = 0.019&#10;&#10;2021-22 Quarter 1 = 0.022&#10;2021-22 Quarter 2 = 0.032&#10;2021-22 Quarter 3 = 0.025&#10;2021-22 Quarter 4 = 0.017&#10;&#10;2022-23 Quarter 1 = 0.017&#10;2022-23 Quarter 2 = 0.032&#10;2022-23 Quarter 3 = 0.020&#10;2022-23 Quarter 4 = 0.017&#10;&#10;2023-24 Quarter 1 = 0.020&#10;&#10;Knife &amp; Bladed weapon offences;&#10;2018-19 Quarter 1 = 0.174&#10;2018-19 Quarter 2 = 0.131&#10;2018-19 Quarter 3 = 0.133&#10;2018-19 Quarter 4 = 0.175&#10;&#10;2019-20 Quarter 1 = 0.208&#10;2019-20 Quarter 2 = 0.279&#10;2019-20 Quarter 3 = 0.267&#10;2019-20 Quarter 4 = 0.201&#10;&#10;2020-21 Quarter 1 = 0.251&#10;2020-21 Quarter 2 = 0.241&#10;2020-21 Quarter 3 = 0.261&#10;2020-21 Quarter 4 = 0.254&#10;&#10;2021-22 Quarter 1 = 0.239&#10;2021-22 Quarter 2 = 0.214&#10;2021-22 Quarter 3 = 0.211&#10;2021-22 Quarter 4 = 0.276&#10;&#10;2022-23 Quarter 1 = 0.262&#10;2022-23 Quarter 2 = 0.301&#10;2022-23 Quarter 3 = 0.303&#10;2022-23 Quarter 4 = 0.314&#10;&#10;2023-24 Quarter 1 = 0.246">
            <a:extLst>
              <a:ext uri="{FF2B5EF4-FFF2-40B4-BE49-F238E27FC236}">
                <a16:creationId xmlns:a16="http://schemas.microsoft.com/office/drawing/2014/main" id="{C0322FDB-D2A1-4336-8F07-1E2471AE178C}"/>
              </a:ext>
            </a:extLst>
          </p:cNvPr>
          <p:cNvGraphicFramePr>
            <a:graphicFrameLocks/>
          </p:cNvGraphicFramePr>
          <p:nvPr>
            <p:extLst>
              <p:ext uri="{D42A27DB-BD31-4B8C-83A1-F6EECF244321}">
                <p14:modId xmlns:p14="http://schemas.microsoft.com/office/powerpoint/2010/main" val="167175983"/>
              </p:ext>
            </p:extLst>
          </p:nvPr>
        </p:nvGraphicFramePr>
        <p:xfrm>
          <a:off x="3529508" y="993334"/>
          <a:ext cx="3848099" cy="1768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51F1FDF7-D6FF-8CE0-47AB-4F13BE429CAD}"/>
              </a:ext>
            </a:extLst>
          </p:cNvPr>
          <p:cNvGraphicFramePr>
            <a:graphicFrameLocks noGrp="1"/>
          </p:cNvGraphicFramePr>
          <p:nvPr>
            <p:extLst>
              <p:ext uri="{D42A27DB-BD31-4B8C-83A1-F6EECF244321}">
                <p14:modId xmlns:p14="http://schemas.microsoft.com/office/powerpoint/2010/main" val="2608488125"/>
              </p:ext>
            </p:extLst>
          </p:nvPr>
        </p:nvGraphicFramePr>
        <p:xfrm>
          <a:off x="105516" y="3669154"/>
          <a:ext cx="3507105" cy="1106620"/>
        </p:xfrm>
        <a:graphic>
          <a:graphicData uri="http://schemas.openxmlformats.org/drawingml/2006/table">
            <a:tbl>
              <a:tblPr/>
              <a:tblGrid>
                <a:gridCol w="2003488">
                  <a:extLst>
                    <a:ext uri="{9D8B030D-6E8A-4147-A177-3AD203B41FA5}">
                      <a16:colId xmlns:a16="http://schemas.microsoft.com/office/drawing/2014/main" val="1380862211"/>
                    </a:ext>
                  </a:extLst>
                </a:gridCol>
                <a:gridCol w="1503617">
                  <a:extLst>
                    <a:ext uri="{9D8B030D-6E8A-4147-A177-3AD203B41FA5}">
                      <a16:colId xmlns:a16="http://schemas.microsoft.com/office/drawing/2014/main" val="4153978400"/>
                    </a:ext>
                  </a:extLst>
                </a:gridCol>
              </a:tblGrid>
              <a:tr h="177850">
                <a:tc>
                  <a:txBody>
                    <a:bodyPr/>
                    <a:lstStyle/>
                    <a:p>
                      <a:pPr algn="ctr" fontAlgn="b"/>
                      <a:r>
                        <a:rPr lang="en-GB" sz="900" b="0" i="0" u="none" strike="noStrike" dirty="0">
                          <a:solidFill>
                            <a:srgbClr val="334A7A"/>
                          </a:solidFill>
                          <a:effectLst/>
                          <a:latin typeface="Aharoni" panose="02010803020104030203" pitchFamily="2" charset="-79"/>
                          <a:cs typeface="Aharoni" panose="02010803020104030203" pitchFamily="2" charset="-79"/>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0" i="0" u="none" strike="noStrike">
                          <a:solidFill>
                            <a:srgbClr val="334A7A"/>
                          </a:solidFill>
                          <a:effectLst/>
                          <a:latin typeface="Aharoni" panose="02010803020104030203" pitchFamily="2" charset="-79"/>
                          <a:cs typeface="Aharoni" panose="02010803020104030203" pitchFamily="2" charset="-79"/>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502432954"/>
                  </a:ext>
                </a:extLst>
              </a:tr>
              <a:tr h="187730">
                <a:tc>
                  <a:txBody>
                    <a:bodyPr/>
                    <a:lstStyle/>
                    <a:p>
                      <a:pPr algn="ctr" fontAlgn="b"/>
                      <a:r>
                        <a:rPr lang="en-GB" sz="900" b="1" i="0" u="none" strike="noStrike" dirty="0">
                          <a:solidFill>
                            <a:srgbClr val="334A7A"/>
                          </a:solidFill>
                          <a:effectLst/>
                          <a:latin typeface="Abadi Extra Light" panose="020B0204020104020204" pitchFamily="34" charset="0"/>
                        </a:rPr>
                        <a:t>Serious Violence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43256380"/>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Assault intent rob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a:solidFill>
                            <a:srgbClr val="334A7A"/>
                          </a:solidFill>
                          <a:effectLst/>
                          <a:latin typeface="Calibri" panose="020F050202020403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29963899"/>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Grievous Bodily Harm WITH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00516293"/>
                  </a:ext>
                </a:extLst>
              </a:tr>
              <a:tr h="187730">
                <a:tc>
                  <a:txBody>
                    <a:bodyPr/>
                    <a:lstStyle/>
                    <a:p>
                      <a:pPr algn="ctr" fontAlgn="b"/>
                      <a:r>
                        <a:rPr lang="en-GB" sz="900" b="0" i="0" u="none" strike="noStrike">
                          <a:solidFill>
                            <a:srgbClr val="334A7A"/>
                          </a:solidFill>
                          <a:effectLst/>
                          <a:latin typeface="Abadi Extra Light" panose="020B0204020104020204" pitchFamily="34" charset="0"/>
                        </a:rPr>
                        <a:t>Malicious Wounding S.20 – no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57916523"/>
                  </a:ext>
                </a:extLst>
              </a:tr>
              <a:tr h="177850">
                <a:tc>
                  <a:txBody>
                    <a:bodyPr/>
                    <a:lstStyle/>
                    <a:p>
                      <a:pPr algn="ctr" fontAlgn="b"/>
                      <a:r>
                        <a:rPr lang="en-GB" sz="900" b="0" i="0" u="none" strike="noStrike">
                          <a:solidFill>
                            <a:srgbClr val="334A7A"/>
                          </a:solidFill>
                          <a:effectLst/>
                          <a:latin typeface="Abadi Extra Light" panose="020B0204020104020204" pitchFamily="34" charset="0"/>
                        </a:rPr>
                        <a:t>Robbery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tc>
                  <a:txBody>
                    <a:bodyPr/>
                    <a:lstStyle/>
                    <a:p>
                      <a:pPr algn="ctr" fontAlgn="b"/>
                      <a:r>
                        <a:rPr lang="en-GB" sz="900" b="0" i="0" u="none" strike="noStrike" dirty="0">
                          <a:solidFill>
                            <a:srgbClr val="334A7A"/>
                          </a:solidFill>
                          <a:effectLst/>
                          <a:latin typeface="Calibri" panose="020F050202020403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776242015"/>
                  </a:ext>
                </a:extLst>
              </a:tr>
            </a:tbl>
          </a:graphicData>
        </a:graphic>
      </p:graphicFrame>
    </p:spTree>
    <p:extLst>
      <p:ext uri="{BB962C8B-B14F-4D97-AF65-F5344CB8AC3E}">
        <p14:creationId xmlns:p14="http://schemas.microsoft.com/office/powerpoint/2010/main" val="175823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DISRUPT DRUG SUPPLY AND COUNTY LINES</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2638552647"/>
              </p:ext>
            </p:extLst>
          </p:nvPr>
        </p:nvGraphicFramePr>
        <p:xfrm>
          <a:off x="507254" y="1168405"/>
          <a:ext cx="5525397" cy="8286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Drug Disruptions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48180935"/>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County Lines Disrupted</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86201840"/>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No of Drug supply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497458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943725" y="290253"/>
            <a:ext cx="4950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indent="-171450">
              <a:spcBef>
                <a:spcPts val="50"/>
              </a:spcBef>
              <a:spcAft>
                <a:spcPts val="50"/>
              </a:spcAft>
              <a:buFont typeface="Arial" panose="020B0604020202020204" pitchFamily="34" charset="0"/>
              <a:buChar char="•"/>
            </a:pPr>
            <a:endParaRPr lang="en-GB" sz="1250" dirty="0">
              <a:solidFill>
                <a:srgbClr val="334A7A"/>
              </a:solidFill>
              <a:latin typeface="Abadi Extra Light" panose="020B0204020104020204" pitchFamily="34" charset="0"/>
              <a:cs typeface="Arial" panose="020B0604020202020204" pitchFamily="34" charset="0"/>
            </a:endParaRP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Proactive specialist support is available via the Drug Focus Desk.</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We are working closely with partner agencies to provide signposting and treatment to reduce the number of repeat offenders.</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An intelligence led approach is being used to identify and disrupt the crime groups presenting the highest risk.</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Arial" panose="020B0604020202020204" pitchFamily="34" charset="0"/>
              </a:rPr>
              <a:t>We have a close working relationship with the Regional Organised Crime Unit (ROCU) and the National County Lines Coordinator, facilitating the early identification of offenders involved in the supply of drugs.</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Calibri" panose="020F0502020204030204" pitchFamily="34" charset="0"/>
              </a:rPr>
              <a:t>Thanks to the actions of the Blaenau Gwent NPT, three individuals have been sentenced to a total of 11 years for supplying Class A drugs throughout </a:t>
            </a:r>
            <a:r>
              <a:rPr lang="en-GB" sz="1250" dirty="0" err="1">
                <a:solidFill>
                  <a:srgbClr val="334A7A"/>
                </a:solidFill>
                <a:latin typeface="Abadi Extra Light" panose="020B0204020104020204" pitchFamily="34" charset="0"/>
                <a:cs typeface="Calibri" panose="020F0502020204030204" pitchFamily="34" charset="0"/>
              </a:rPr>
              <a:t>Abertillery</a:t>
            </a:r>
            <a:r>
              <a:rPr lang="en-GB" sz="1250" dirty="0">
                <a:solidFill>
                  <a:srgbClr val="334A7A"/>
                </a:solidFill>
                <a:latin typeface="Abadi Extra Light" panose="020B0204020104020204" pitchFamily="34" charset="0"/>
                <a:cs typeface="Calibri" panose="020F0502020204030204" pitchFamily="34" charset="0"/>
              </a:rPr>
              <a:t> and Tredegar.</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Calibri" panose="020F0502020204030204" pitchFamily="34" charset="0"/>
              </a:rPr>
              <a:t>Over the last three months the Organised Crime Unit have arrested nine suspects, seizing 4.5 kg of Cocaine, 40 kg of Paracetamol, and MDMA tablets worth over £25,000. Cash amounting to £100,000 was also seized.</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cs typeface="Calibri" panose="020F0502020204030204" pitchFamily="34" charset="0"/>
              </a:rPr>
              <a:t>During the same period the Newport Serious Organised Crime Team have charged seven people with drugs related offences. They have also seized items which include: £7,500 in cash; 1.6 kg of Class A drugs; three ‘Sur-Ron’ bikes; and high-value items valued in excess of £110,000. </a:t>
            </a:r>
            <a:endParaRPr lang="en-GB" sz="1250" dirty="0">
              <a:solidFill>
                <a:srgbClr val="334A7A"/>
              </a:solidFill>
              <a:latin typeface="Abadi Extra Light" panose="020B0204020104020204" pitchFamily="34" charset="0"/>
              <a:cs typeface="Arial" panose="020B0604020202020204" pitchFamily="34" charset="0"/>
            </a:endParaRPr>
          </a:p>
          <a:p>
            <a:pPr marL="0" indent="0">
              <a:lnSpc>
                <a:spcPct val="110000"/>
              </a:lnSpc>
              <a:buNone/>
            </a:pPr>
            <a:r>
              <a:rPr lang="en-GB" sz="1400" b="1" dirty="0">
                <a:solidFill>
                  <a:srgbClr val="334A7A"/>
                </a:solidFill>
                <a:latin typeface="Aharoni"/>
                <a:cs typeface="Aharoni"/>
              </a:rPr>
              <a:t>Gwent PCC </a:t>
            </a:r>
            <a:r>
              <a:rPr lang="en-GB" sz="1400" b="1" i="0" u="none" strike="noStrike" dirty="0">
                <a:solidFill>
                  <a:srgbClr val="334A7A"/>
                </a:solidFill>
                <a:effectLst/>
                <a:latin typeface="Aharoni"/>
                <a:cs typeface="Aharoni"/>
              </a:rPr>
              <a:t>Comments</a:t>
            </a:r>
            <a:endParaRPr lang="en-GB" sz="1250" b="0" i="0" u="none" strike="noStrike" dirty="0">
              <a:solidFill>
                <a:srgbClr val="334A7A"/>
              </a:solidFill>
              <a:effectLst/>
              <a:latin typeface="Aharoni"/>
              <a:cs typeface="Aharoni"/>
            </a:endParaRPr>
          </a:p>
          <a:p>
            <a:pPr marL="0" indent="0">
              <a:lnSpc>
                <a:spcPct val="110000"/>
              </a:lnSpc>
              <a:buNone/>
            </a:pPr>
            <a:r>
              <a:rPr lang="en-GB" sz="1250" b="0" i="0" u="none" strike="noStrike" dirty="0">
                <a:solidFill>
                  <a:srgbClr val="334A7A"/>
                </a:solidFill>
                <a:effectLst/>
                <a:latin typeface="Abadi Extra Light"/>
              </a:rPr>
              <a:t>Drug offences have concerningly started to rise in the past few quarters, but small volumes of crime can </a:t>
            </a:r>
            <a:r>
              <a:rPr lang="en-GB" sz="1250" dirty="0">
                <a:solidFill>
                  <a:srgbClr val="334A7A"/>
                </a:solidFill>
                <a:latin typeface="Abadi Extra Light"/>
              </a:rPr>
              <a:t>have a dramatic increase on the chart. W</a:t>
            </a:r>
            <a:r>
              <a:rPr lang="en-GB" sz="1250" b="0" i="0" u="none" strike="noStrike" dirty="0">
                <a:solidFill>
                  <a:srgbClr val="334A7A"/>
                </a:solidFill>
                <a:effectLst/>
                <a:latin typeface="Abadi Extra Light"/>
              </a:rPr>
              <a:t>e are pleased with the proactive work undertaken by Gwent Police as evidenced above, but are also concerned about the rising reports of children being hospitalised following </a:t>
            </a:r>
            <a:r>
              <a:rPr lang="en-GB" sz="1250" dirty="0">
                <a:solidFill>
                  <a:srgbClr val="334A7A"/>
                </a:solidFill>
                <a:latin typeface="Abadi Extra Light"/>
              </a:rPr>
              <a:t>use of vapes, and will monitor this trend. </a:t>
            </a:r>
          </a:p>
          <a:p>
            <a:pPr marL="0" indent="0">
              <a:lnSpc>
                <a:spcPct val="110000"/>
              </a:lnSpc>
              <a:buNone/>
            </a:pPr>
            <a:r>
              <a:rPr lang="en-GB" sz="1250" b="0" i="0" u="none" strike="noStrike" dirty="0">
                <a:solidFill>
                  <a:srgbClr val="334A7A"/>
                </a:solidFill>
                <a:effectLst/>
                <a:latin typeface="Abadi Extra Light"/>
              </a:rPr>
              <a:t>In general, the PCC invests heavily with partners in treatment services to support those stuck in the cycle of addiction and crime.</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4</a:t>
            </a:fld>
            <a:endParaRPr lang="en-GB" dirty="0"/>
          </a:p>
        </p:txBody>
      </p:sp>
      <p:graphicFrame>
        <p:nvGraphicFramePr>
          <p:cNvPr id="2" name="Chart 1" descr="Chart shows the Supply of Drug Crime Rate per one thousand population in Gwent&#10;&#10;The data is as follows:&#10;2018-19 Quarter 1 = 0.150&#10;2018-19 Quarter 2 = 0.158&#10;2018-19 Quarter 3 = 0.140&#10;2018-19 Quarter 4 = 0.158&#10;&#10;2019-20 Quarter 1 = 0.230&#10;2019-20 Quarter 2 = 0.157&#10;2019-20 Quarter 3 = 0.144&#10;2019-20 Quarter 4 = 0.130&#10;&#10;2020-21 Quarter 1 = 0.289&#10;2020-21 Quarter 2 = 0.138&#10;2020-21 Quarter 3 = 0.151&#10;2020-21 Quarter 4 = 0.165&#10;&#10;2021-22 Quarter 1 = 0.135&#10;2021-22 Quarter 2 = 0.152&#10;2021-22 Quarter 3 = 0.145&#10;2021-22 Quarter 4 = 0.159&#10;&#10;2022-23 Quarter 1 = 0.170&#10;2022-23 Quarter 2 = 0.160&#10;2022-23 Quarter 3 = 0.201&#10;2022-23 Quarter 4 = 0.199&#10;&#10;2023-24 Quarter 1 = 0.229">
            <a:extLst>
              <a:ext uri="{FF2B5EF4-FFF2-40B4-BE49-F238E27FC236}">
                <a16:creationId xmlns:a16="http://schemas.microsoft.com/office/drawing/2014/main" id="{37C7DFE1-5574-1608-2602-7A498C408532}"/>
              </a:ext>
            </a:extLst>
          </p:cNvPr>
          <p:cNvGraphicFramePr>
            <a:graphicFrameLocks/>
          </p:cNvGraphicFramePr>
          <p:nvPr>
            <p:extLst>
              <p:ext uri="{D42A27DB-BD31-4B8C-83A1-F6EECF244321}">
                <p14:modId xmlns:p14="http://schemas.microsoft.com/office/powerpoint/2010/main" val="3305434879"/>
              </p:ext>
            </p:extLst>
          </p:nvPr>
        </p:nvGraphicFramePr>
        <p:xfrm>
          <a:off x="1120330" y="2457103"/>
          <a:ext cx="4689425" cy="2393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31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NEIGHBOURHOOD CRIME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3195341203"/>
              </p:ext>
            </p:extLst>
          </p:nvPr>
        </p:nvGraphicFramePr>
        <p:xfrm>
          <a:off x="1053225" y="1178685"/>
          <a:ext cx="5525397" cy="103822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Vehicle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334A7A"/>
                          </a:solidFill>
                          <a:effectLst/>
                          <a:latin typeface="Calibri" panose="020F0502020204030204" pitchFamily="34" charset="0"/>
                        </a:rPr>
                        <a:t>Increasing </a:t>
                      </a:r>
                      <a:endParaRPr lang="en-GB" sz="1100" b="0" i="0" u="none" strike="noStrike" dirty="0">
                        <a:solidFill>
                          <a:srgbClr val="334A7A"/>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Residential Burglary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46758281"/>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Theft from the person</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0398589"/>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Personal robbery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Decrease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81876" y="241992"/>
            <a:ext cx="4423852" cy="6199867"/>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indent="-171450" algn="just">
              <a:spcBef>
                <a:spcPts val="50"/>
              </a:spcBef>
              <a:spcAft>
                <a:spcPts val="50"/>
              </a:spcAft>
              <a:buFont typeface="Arial" panose="020B0604020202020204" pitchFamily="34" charset="0"/>
              <a:buChar char="•"/>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officers working within neighbourhood policing are receiving a one 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250" dirty="0">
              <a:solidFill>
                <a:srgbClr val="334A7A"/>
              </a:solidFill>
              <a:latin typeface="Abadi Extra Light" panose="020B0204020104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Gwent Community Link (a police messaging service) will be launching in September.</a:t>
            </a:r>
            <a:endParaRPr lang="en-GB" sz="1250" dirty="0">
              <a:solidFill>
                <a:srgbClr val="334A7A"/>
              </a:solidFill>
              <a:effectLst/>
              <a:latin typeface="Abadi Extra Light" panose="020B0204020104020204" pitchFamily="34" charset="0"/>
              <a:ea typeface="Times New Roman" panose="02020603050405020304" pitchFamily="18" charset="0"/>
            </a:endParaRPr>
          </a:p>
          <a:p>
            <a:pPr marL="171450" indent="-171450" algn="just">
              <a:spcBef>
                <a:spcPts val="50"/>
              </a:spcBef>
              <a:spcAft>
                <a:spcPts val="50"/>
              </a:spcAft>
            </a:pPr>
            <a:r>
              <a:rPr lang="en-GB" altLang="en-US" sz="1250" dirty="0">
                <a:solidFill>
                  <a:srgbClr val="334A7A"/>
                </a:solidFill>
                <a:latin typeface="Abadi Extra Light" panose="020B0204020104020204" pitchFamily="34" charset="0"/>
                <a:cs typeface="Arial" panose="020B0604020202020204" pitchFamily="34" charset="0"/>
              </a:rPr>
              <a:t>The increase in Neighbourhood Crime observed this quarter disrupts the downward trend in offence volume observed following Q2 2022-23, and represents the highest quarterly total within the timeframe. A less prominent increase of 5.8% (68 additional offences) can be observed when comparing the current FYTD against FYTD 2022-23. Vehicle crime seems to be the primary driver.</a:t>
            </a:r>
            <a:endParaRPr lang="en-GB" sz="1400" b="1" dirty="0">
              <a:solidFill>
                <a:srgbClr val="334A7A"/>
              </a:solidFill>
              <a:latin typeface="Aharoni"/>
              <a:cs typeface="Aharoni"/>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Neighbourhood crime in Gwent has positively been bucking the trend seen nationally, but has started to go in the wrong direction, particularly vehicle crime</a:t>
            </a:r>
            <a:r>
              <a:rPr lang="en-GB" sz="1250" b="0" i="0" u="none" strike="noStrike" dirty="0">
                <a:solidFill>
                  <a:srgbClr val="334A7A"/>
                </a:solidFill>
                <a:effectLst/>
                <a:latin typeface="Abadi Extra Light" panose="020B0204020104020204" pitchFamily="34" charset="0"/>
                <a:cs typeface="Aharoni" panose="02010803020104030203" pitchFamily="2" charset="-79"/>
              </a:rPr>
              <a:t> and we will continue to review this situation.</a:t>
            </a:r>
            <a:r>
              <a:rPr lang="en-GB" sz="1250" dirty="0">
                <a:solidFill>
                  <a:srgbClr val="334A7A"/>
                </a:solidFill>
                <a:latin typeface="Abadi Extra Light" panose="020B0204020104020204" pitchFamily="34" charset="0"/>
                <a:cs typeface="Aharoni" panose="02010803020104030203" pitchFamily="2" charset="-79"/>
              </a:rPr>
              <a:t> There are some signs the cost of living may be driving up some of these offences.</a:t>
            </a:r>
            <a:endParaRPr lang="en-GB" sz="1250" b="0" i="0" u="none" strike="noStrike" dirty="0">
              <a:solidFill>
                <a:srgbClr val="334A7A"/>
              </a:solidFill>
              <a:effectLst/>
              <a:latin typeface="Abadi Extra Light" panose="020B0204020104020204" pitchFamily="34" charset="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5</a:t>
            </a:fld>
            <a:endParaRPr lang="en-GB" dirty="0"/>
          </a:p>
        </p:txBody>
      </p:sp>
      <p:graphicFrame>
        <p:nvGraphicFramePr>
          <p:cNvPr id="2" name="Chart 1" descr="This chart shows Neighbourhood Crime Rate per one thousand population in Gwent&#10;&#10;The data shown is as follows;&#10;2018-19 Quarter 1 = 2.705&#10;2018-19 Quarter 2 = 2.353&#10;2018-19 Quarter 3 = 2.707&#10;2018-19 Quarter 4 = 2.615&#10;&#10;2019-20 Quarter 1 = 2.497&#10;2019-20 Quarter 2 = 2.622&#10;2019-20 Quarter 3 = 2.608&#10;2019-20 Quarter 4 = 2.294&#10;&#10;2020-21 Quarter 1 = 1.814&#10;2020-21 Quarter 2 = 1.853&#10;2020-21 Quarter 3 = 1.732&#10;2020-21 Quarter 4 = 1.633&#10;&#10;2021-22 Quarter 1 = 1.570&#10;2021-22 Quarter 2 = 1.712&#10;2021-22 Quarter 3 = 1.824&#10;2021-22 Quarter 4 = 1.792&#10;&#10;2022-23 Quarter 1 = 1.863&#10;2022-23 Quarter 2 = 1.885&#10;2022-23 Quarter 3 = 1.807&#10;2022-23 Quarter 4 = 1.710&#10;&#10;2023-24 Quarter 1 = 1.897">
            <a:extLst>
              <a:ext uri="{FF2B5EF4-FFF2-40B4-BE49-F238E27FC236}">
                <a16:creationId xmlns:a16="http://schemas.microsoft.com/office/drawing/2014/main" id="{2619380F-D71A-E3D8-FC76-056E25F8E9DF}"/>
              </a:ext>
            </a:extLst>
          </p:cNvPr>
          <p:cNvGraphicFramePr>
            <a:graphicFrameLocks/>
          </p:cNvGraphicFramePr>
          <p:nvPr>
            <p:extLst>
              <p:ext uri="{D42A27DB-BD31-4B8C-83A1-F6EECF244321}">
                <p14:modId xmlns:p14="http://schemas.microsoft.com/office/powerpoint/2010/main" val="3522840807"/>
              </p:ext>
            </p:extLst>
          </p:nvPr>
        </p:nvGraphicFramePr>
        <p:xfrm>
          <a:off x="993913" y="2793591"/>
          <a:ext cx="5696613" cy="2366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2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TACKLE CYBERCRIME </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1657420326"/>
              </p:ext>
            </p:extLst>
          </p:nvPr>
        </p:nvGraphicFramePr>
        <p:xfrm>
          <a:off x="955963" y="1138063"/>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a:solidFill>
                            <a:srgbClr val="334A7A"/>
                          </a:solidFill>
                          <a:effectLst/>
                          <a:latin typeface="Abadi Extra Light" panose="020B0204020104020204" pitchFamily="34" charset="0"/>
                        </a:rPr>
                        <a:t>Fraud with Cyber offences (50/N Occurrences)</a:t>
                      </a:r>
                      <a:endParaRPr lang="en-GB" sz="1100" b="0" i="0" u="none" strike="noStrike" dirty="0">
                        <a:solidFill>
                          <a:srgbClr val="334A7A"/>
                        </a:solidFill>
                        <a:effectLst/>
                        <a:latin typeface="Abadi Extra Light" panose="020B0204020104020204" pitchFamily="34" charset="0"/>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pic>
        <p:nvPicPr>
          <p:cNvPr id="1026" name="Picture 2" descr="Chart shows number of 50/N Occurrences by reported month&#10;2022 April - 59&#10;2022 May - 74&#10;2022 June - 79&#10;2022 July - 76&#10;2022 August-  71&#10;2022 September -  50&#10;2022 October - 81&#10;2022 November - 94&#10;2022 December - 66&#10;2023 January -  60&#10;2023 Feb - 48&#10;2023 March - 68&#10;">
            <a:extLst>
              <a:ext uri="{FF2B5EF4-FFF2-40B4-BE49-F238E27FC236}">
                <a16:creationId xmlns:a16="http://schemas.microsoft.com/office/drawing/2014/main" id="{18DF00CD-3B75-C443-A974-E6771CDCC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11157" r="49808" b="44469"/>
          <a:stretch/>
        </p:blipFill>
        <p:spPr bwMode="auto">
          <a:xfrm>
            <a:off x="1382568" y="1825555"/>
            <a:ext cx="4635766" cy="23267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able shows Frauds reported directly to Action Fraud by victims in Gwent Police &#10;2019-20 = 2,599&#10;2020-21 = 2,936&#10;2021-22 = 2,708&#10;2022-23 = TBC&#10;">
            <a:extLst>
              <a:ext uri="{FF2B5EF4-FFF2-40B4-BE49-F238E27FC236}">
                <a16:creationId xmlns:a16="http://schemas.microsoft.com/office/drawing/2014/main" id="{E97F66EB-E714-8D77-F113-2523C9057010}"/>
              </a:ext>
            </a:extLst>
          </p:cNvPr>
          <p:cNvPicPr>
            <a:picLocks noChangeAspect="1"/>
          </p:cNvPicPr>
          <p:nvPr/>
        </p:nvPicPr>
        <p:blipFill>
          <a:blip r:embed="rId3"/>
          <a:stretch>
            <a:fillRect/>
          </a:stretch>
        </p:blipFill>
        <p:spPr>
          <a:xfrm>
            <a:off x="1202725" y="4713978"/>
            <a:ext cx="4988010" cy="416260"/>
          </a:xfrm>
          <a:prstGeom prst="rect">
            <a:avLst/>
          </a:prstGeom>
        </p:spPr>
      </p:pic>
      <p:sp>
        <p:nvSpPr>
          <p:cNvPr id="29" name="Subtitle 11">
            <a:extLst>
              <a:ext uri="{FF2B5EF4-FFF2-40B4-BE49-F238E27FC236}">
                <a16:creationId xmlns:a16="http://schemas.microsoft.com/office/drawing/2014/main" id="{DB4ED1FC-5AE8-D19A-58D4-3C11A0D986C7}"/>
              </a:ext>
            </a:extLst>
          </p:cNvPr>
          <p:cNvSpPr txBox="1">
            <a:spLocks/>
          </p:cNvSpPr>
          <p:nvPr/>
        </p:nvSpPr>
        <p:spPr>
          <a:xfrm>
            <a:off x="7553325" y="426831"/>
            <a:ext cx="43411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lvl="0" indent="-171450">
              <a:spcBef>
                <a:spcPts val="50"/>
              </a:spcBef>
              <a:spcAft>
                <a:spcPts val="50"/>
              </a:spcAft>
              <a:buFont typeface="Arial" panose="020B0604020202020204" pitchFamily="34" charset="0"/>
              <a:buChar char="•"/>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P</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C</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are pleased that cyber based fraud has reduced since Q4 22/23. </a:t>
            </a: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encourage all victims to report these crimes to Action Fraud to ensure there is an accurate picture about how much of this crime is taking place across Gwent. </a:t>
            </a: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6</a:t>
            </a:fld>
            <a:endParaRPr lang="en-GB" dirty="0"/>
          </a:p>
        </p:txBody>
      </p:sp>
    </p:spTree>
    <p:extLst>
      <p:ext uri="{BB962C8B-B14F-4D97-AF65-F5344CB8AC3E}">
        <p14:creationId xmlns:p14="http://schemas.microsoft.com/office/powerpoint/2010/main" val="357220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IMPROVE VICTIM SATISFACTION </a:t>
            </a:r>
            <a:r>
              <a:rPr lang="en-GB" sz="1400" b="1" dirty="0">
                <a:solidFill>
                  <a:srgbClr val="334A7A"/>
                </a:solidFill>
                <a:latin typeface="Aharoni" panose="02010803020104030203" pitchFamily="2" charset="-79"/>
                <a:cs typeface="Aharoni" panose="02010803020104030203" pitchFamily="2" charset="-79"/>
              </a:rPr>
              <a:t>WITH A FOCUS ON DOMESTIC ABUSE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402642050"/>
              </p:ext>
            </p:extLst>
          </p:nvPr>
        </p:nvGraphicFramePr>
        <p:xfrm>
          <a:off x="1649135" y="868635"/>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Domestic Abuse Related flagged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5" name="Table 4" descr="This table shows the measure of those surveyed.&#10;&#10;Survey One&#10;People Satisfied with initial contact - general crime 59%&#10;People satisfied with initial contact -domestic crime 75%&#10;&#10;Survey Two&#10;People Satisfied with Follow Up &amp; Investigation - general crime 57%&#10;People Satisfied with Follow Up &amp; Investigation – domestic crime 83%&#10;Satisfied with the service from the VCO – general crime 87%&#10;Satisfied with the service from the VCO – domestic crime 96%&#10;Satisfied with the service from the officer dealing with your case – general crime 79%&#10;Satisfied with the service from the officer dealing with your case – domestic crime 83%&#10;Satisfied with being kept informed about your case – general crime 77%&#10;Satisfied with being kept informed about your case – domestic crime 86%&#10;&#10;Survey Three&#10;Satisfied with post charge general crime 40%&#10;Satisfied with post charge domestic crime – Not Stat Sig&#10;">
            <a:extLst>
              <a:ext uri="{FF2B5EF4-FFF2-40B4-BE49-F238E27FC236}">
                <a16:creationId xmlns:a16="http://schemas.microsoft.com/office/drawing/2014/main" id="{6BF14114-1A53-82DC-D7C8-19734C6E9902}"/>
              </a:ext>
            </a:extLst>
          </p:cNvPr>
          <p:cNvGraphicFramePr>
            <a:graphicFrameLocks noGrp="1"/>
          </p:cNvGraphicFramePr>
          <p:nvPr>
            <p:extLst>
              <p:ext uri="{D42A27DB-BD31-4B8C-83A1-F6EECF244321}">
                <p14:modId xmlns:p14="http://schemas.microsoft.com/office/powerpoint/2010/main" val="3181318838"/>
              </p:ext>
            </p:extLst>
          </p:nvPr>
        </p:nvGraphicFramePr>
        <p:xfrm>
          <a:off x="582588" y="1493011"/>
          <a:ext cx="7521218" cy="2053767"/>
        </p:xfrm>
        <a:graphic>
          <a:graphicData uri="http://schemas.openxmlformats.org/drawingml/2006/table">
            <a:tbl>
              <a:tblPr firstRow="1"/>
              <a:tblGrid>
                <a:gridCol w="882126">
                  <a:extLst>
                    <a:ext uri="{9D8B030D-6E8A-4147-A177-3AD203B41FA5}">
                      <a16:colId xmlns:a16="http://schemas.microsoft.com/office/drawing/2014/main" val="4028416234"/>
                    </a:ext>
                  </a:extLst>
                </a:gridCol>
                <a:gridCol w="1250464">
                  <a:extLst>
                    <a:ext uri="{9D8B030D-6E8A-4147-A177-3AD203B41FA5}">
                      <a16:colId xmlns:a16="http://schemas.microsoft.com/office/drawing/2014/main" val="2694222060"/>
                    </a:ext>
                  </a:extLst>
                </a:gridCol>
                <a:gridCol w="1145406">
                  <a:extLst>
                    <a:ext uri="{9D8B030D-6E8A-4147-A177-3AD203B41FA5}">
                      <a16:colId xmlns:a16="http://schemas.microsoft.com/office/drawing/2014/main" val="469708212"/>
                    </a:ext>
                  </a:extLst>
                </a:gridCol>
                <a:gridCol w="1031716">
                  <a:extLst>
                    <a:ext uri="{9D8B030D-6E8A-4147-A177-3AD203B41FA5}">
                      <a16:colId xmlns:a16="http://schemas.microsoft.com/office/drawing/2014/main" val="936884170"/>
                    </a:ext>
                  </a:extLst>
                </a:gridCol>
                <a:gridCol w="1356761">
                  <a:extLst>
                    <a:ext uri="{9D8B030D-6E8A-4147-A177-3AD203B41FA5}">
                      <a16:colId xmlns:a16="http://schemas.microsoft.com/office/drawing/2014/main" val="3927773682"/>
                    </a:ext>
                  </a:extLst>
                </a:gridCol>
                <a:gridCol w="1045697">
                  <a:extLst>
                    <a:ext uri="{9D8B030D-6E8A-4147-A177-3AD203B41FA5}">
                      <a16:colId xmlns:a16="http://schemas.microsoft.com/office/drawing/2014/main" val="1414811398"/>
                    </a:ext>
                  </a:extLst>
                </a:gridCol>
                <a:gridCol w="809048">
                  <a:extLst>
                    <a:ext uri="{9D8B030D-6E8A-4147-A177-3AD203B41FA5}">
                      <a16:colId xmlns:a16="http://schemas.microsoft.com/office/drawing/2014/main" val="4267355953"/>
                    </a:ext>
                  </a:extLst>
                </a:gridCol>
              </a:tblGrid>
              <a:tr h="255447">
                <a:tc>
                  <a:txBody>
                    <a:bodyPr/>
                    <a:lstStyle/>
                    <a:p>
                      <a:pPr algn="ctr" rtl="0" fontAlgn="base"/>
                      <a:endParaRPr lang="en-GB" sz="1400" b="1"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base"/>
                      <a:r>
                        <a:rPr lang="en-GB" sz="1000" b="1" i="0" u="none" strike="noStrike" dirty="0">
                          <a:solidFill>
                            <a:srgbClr val="334A7A"/>
                          </a:solidFill>
                          <a:effectLst/>
                          <a:latin typeface="Abadi Extra Light" panose="020B0204020104020204" pitchFamily="34" charset="0"/>
                        </a:rPr>
                        <a:t>Measure</a:t>
                      </a:r>
                      <a:r>
                        <a:rPr lang="en-GB" sz="1000" b="1" i="0" dirty="0">
                          <a:solidFill>
                            <a:srgbClr val="334A7A"/>
                          </a:solidFill>
                          <a:effectLst/>
                          <a:latin typeface="Abadi Extra Light" panose="020B0204020104020204" pitchFamily="34" charset="0"/>
                        </a:rPr>
                        <a:t>​ of those surveyed *</a:t>
                      </a:r>
                      <a:endParaRPr lang="en-GB" sz="1400" b="1"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2459311"/>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 Survey Number</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Survey One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gridSpan="4">
                  <a:txBody>
                    <a:bodyPr/>
                    <a:lstStyle/>
                    <a:p>
                      <a:pPr algn="ctr" rtl="0" fontAlgn="base"/>
                      <a:r>
                        <a:rPr lang="en-GB" sz="1000" b="1" i="0" u="none" strike="noStrike">
                          <a:solidFill>
                            <a:srgbClr val="334A7A"/>
                          </a:solidFill>
                          <a:effectLst/>
                          <a:latin typeface="Abadi Extra Light" panose="020B0204020104020204" pitchFamily="34" charset="0"/>
                        </a:rPr>
                        <a:t>Survey Two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ase"/>
                      <a:r>
                        <a:rPr lang="en-GB" sz="1000" b="1" i="0" u="none" strike="noStrike">
                          <a:solidFill>
                            <a:srgbClr val="334A7A"/>
                          </a:solidFill>
                          <a:effectLst/>
                          <a:latin typeface="Abadi Extra Light" panose="020B0204020104020204" pitchFamily="34" charset="0"/>
                        </a:rPr>
                        <a:t>Survey Three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2661704528"/>
                  </a:ext>
                </a:extLst>
              </a:tr>
              <a:tr h="656865">
                <a:tc>
                  <a:txBody>
                    <a:bodyPr/>
                    <a:lstStyle/>
                    <a:p>
                      <a:pPr algn="ctr" rtl="0" fontAlgn="base"/>
                      <a:r>
                        <a:rPr lang="en-GB" sz="1000" b="1" i="0" u="none" strike="noStrike" dirty="0">
                          <a:solidFill>
                            <a:srgbClr val="334A7A"/>
                          </a:solidFill>
                          <a:effectLst/>
                          <a:latin typeface="Abadi Extra Light" panose="020B0204020104020204" pitchFamily="34" charset="0"/>
                        </a:rPr>
                        <a:t>Metric</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Initial Contact</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Follow Up &amp; Investigation</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VCO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officer dealing with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being kept informed about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Post Charge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3383483064"/>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General Crime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59%</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0" i="0" u="none" strike="noStrike">
                          <a:solidFill>
                            <a:srgbClr val="334A7A"/>
                          </a:solidFill>
                          <a:effectLst/>
                          <a:latin typeface="Abadi Extra Light" panose="020B0204020104020204" pitchFamily="34" charset="0"/>
                        </a:rPr>
                        <a:t>57%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79%</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40%</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4142723921"/>
                  </a:ext>
                </a:extLst>
              </a:tr>
              <a:tr h="255447">
                <a:tc>
                  <a:txBody>
                    <a:bodyPr/>
                    <a:lstStyle/>
                    <a:p>
                      <a:pPr algn="ctr" rtl="0" fontAlgn="base"/>
                      <a:r>
                        <a:rPr lang="en-GB" sz="1000" b="1" i="0" u="none" strike="noStrike" dirty="0">
                          <a:solidFill>
                            <a:srgbClr val="334A7A"/>
                          </a:solidFill>
                          <a:effectLst/>
                          <a:latin typeface="Abadi Extra Light" panose="020B0204020104020204" pitchFamily="34" charset="0"/>
                        </a:rPr>
                        <a:t>Domestic** Violence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75%</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83%</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96%</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83%</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86%</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Not Stat Sig</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3906539662"/>
                  </a:ext>
                </a:extLst>
              </a:tr>
            </a:tbl>
          </a:graphicData>
        </a:graphic>
      </p:graphicFrame>
      <p:sp>
        <p:nvSpPr>
          <p:cNvPr id="6" name="TextBox 5">
            <a:extLst>
              <a:ext uri="{FF2B5EF4-FFF2-40B4-BE49-F238E27FC236}">
                <a16:creationId xmlns:a16="http://schemas.microsoft.com/office/drawing/2014/main" id="{6905A783-5F6D-A099-B29C-09A978D37316}"/>
              </a:ext>
            </a:extLst>
          </p:cNvPr>
          <p:cNvSpPr txBox="1"/>
          <p:nvPr/>
        </p:nvSpPr>
        <p:spPr>
          <a:xfrm>
            <a:off x="314325" y="3761578"/>
            <a:ext cx="2771775" cy="954107"/>
          </a:xfrm>
          <a:prstGeom prst="rect">
            <a:avLst/>
          </a:prstGeom>
          <a:noFill/>
        </p:spPr>
        <p:txBody>
          <a:bodyPr wrap="square" rtlCol="0">
            <a:spAutoFit/>
          </a:bodyPr>
          <a:lstStyle/>
          <a:p>
            <a:r>
              <a:rPr lang="en-GB" sz="1400" dirty="0">
                <a:solidFill>
                  <a:srgbClr val="334A7A"/>
                </a:solidFill>
                <a:latin typeface="Abadi Extra Light" panose="020B0204020104020204" pitchFamily="34" charset="0"/>
              </a:rPr>
              <a:t>* The survey is cumulative and year to date</a:t>
            </a:r>
          </a:p>
          <a:p>
            <a:r>
              <a:rPr lang="en-GB" sz="1400" dirty="0">
                <a:solidFill>
                  <a:srgbClr val="334A7A"/>
                </a:solidFill>
                <a:latin typeface="Abadi Extra Light" panose="020B0204020104020204" pitchFamily="34" charset="0"/>
              </a:rPr>
              <a:t>** The sample size is very small, so this is an indicator ONLY</a:t>
            </a:r>
          </a:p>
        </p:txBody>
      </p:sp>
      <p:sp>
        <p:nvSpPr>
          <p:cNvPr id="29" name="Subtitle 11">
            <a:extLst>
              <a:ext uri="{FF2B5EF4-FFF2-40B4-BE49-F238E27FC236}">
                <a16:creationId xmlns:a16="http://schemas.microsoft.com/office/drawing/2014/main" id="{DB4ED1FC-5AE8-D19A-58D4-3C11A0D986C7}"/>
              </a:ext>
            </a:extLst>
          </p:cNvPr>
          <p:cNvSpPr txBox="1">
            <a:spLocks/>
          </p:cNvSpPr>
          <p:nvPr/>
        </p:nvSpPr>
        <p:spPr>
          <a:xfrm>
            <a:off x="8210550" y="426831"/>
            <a:ext cx="3683972" cy="3047889"/>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dirty="0"/>
          </a:p>
          <a:p>
            <a:pPr marL="0" indent="0">
              <a:lnSpc>
                <a:spcPct val="110000"/>
              </a:lnSpc>
              <a:buNone/>
            </a:pPr>
            <a:r>
              <a:rPr lang="en-GB" sz="1100" dirty="0">
                <a:solidFill>
                  <a:srgbClr val="334A7A"/>
                </a:solidFill>
                <a:latin typeface="Abadi Extra Light" panose="020B0204020104020204" pitchFamily="34" charset="0"/>
              </a:rPr>
              <a:t>A clear focus from Gwent Police is on Victim Satisfaction rates. A range of improvement plans are being put in place from the control room all the way through to criminal justice and court teams.</a:t>
            </a:r>
          </a:p>
          <a:p>
            <a:pPr marL="0" indent="0">
              <a:lnSpc>
                <a:spcPct val="110000"/>
              </a:lnSpc>
              <a:buNone/>
            </a:pPr>
            <a:r>
              <a:rPr lang="en-GB" sz="1100" dirty="0">
                <a:solidFill>
                  <a:srgbClr val="334A7A"/>
                </a:solidFill>
                <a:latin typeface="Abadi Extra Light"/>
              </a:rPr>
              <a:t>The introduction of the Victim Care Unit in late 2021 has seen satisfaction of victims improve in relation to support they are provided and updates given. </a:t>
            </a:r>
          </a:p>
          <a:p>
            <a:pPr marL="0" indent="0">
              <a:lnSpc>
                <a:spcPct val="110000"/>
              </a:lnSpc>
              <a:buNone/>
            </a:pPr>
            <a:r>
              <a:rPr lang="en-GB" sz="1100" dirty="0">
                <a:solidFill>
                  <a:srgbClr val="334A7A"/>
                </a:solidFill>
                <a:latin typeface="Abadi Extra Light"/>
              </a:rPr>
              <a:t>The HMIC PEEL Inspection report was published in May and highlighted concerns over the initial response to victims and vulnerability in the control room. An urgent improvement plan is in place to address these identified concerns.    </a:t>
            </a:r>
            <a:endParaRPr lang="en-GB" sz="110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100" dirty="0">
                <a:solidFill>
                  <a:srgbClr val="334A7A"/>
                </a:solidFill>
                <a:latin typeface="Abadi Extra Light"/>
              </a:rPr>
              <a:t>Clearly a concern relates to the HMIC PEEL findings and I have requested regular reports on the plans that Gwent Police are putting in place to give me assurance that these are being addressed. I will monitor this formally through my Strategy and Performance Board. </a:t>
            </a:r>
            <a:endParaRPr lang="en-GB" sz="110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7</a:t>
            </a:fld>
            <a:endParaRPr lang="en-GB" dirty="0"/>
          </a:p>
        </p:txBody>
      </p:sp>
      <p:graphicFrame>
        <p:nvGraphicFramePr>
          <p:cNvPr id="2" name="Chart 1" descr="This Chart shows Domestic related  Crime Rate per one thousand population in Gwent&#10;&#10;The data shown is as follows;&#10;2018-19 Quarter 1 = 3.692&#10;2018-19 Quarter 2 = 3.772&#10;2018-19 Quarter 3 = 3.556&#10;2018-19 Quarter 4 = 3.549&#10;&#10;2019-20 Quarter 1 = 3.319&#10;2019-20 Quarter 2 = 3.743&#10;2019-20 Quarter 3 = 3.843&#10;2019-20 Quarter 4 = 3.880&#10;&#10;2020-21 Quarter 1 = 3.964&#10;2020-21 Quarter 2 = 3.669&#10;2020-21 Quarter 3 = 3.369&#10;2020-21 Quarter 4 = 3.677&#10;&#10;2021-22 Quarter 1 = 3.798&#10;2021-22 Quarter 2 = 3.902&#10;2021-22 Quarter 3 = 4.256&#10;2021-22 Quarter 4 = 4.052&#10;&#10;2022-23 Quarter 1 = 3.806&#10;2022-23 Quarter 2 = 4.110&#10;2022-23 Quarter 3 = 4.056&#10;2022-23 Quarter 4 = 4.127&#10;&#10;2023-24 Quarter 1 = 2.564">
            <a:extLst>
              <a:ext uri="{FF2B5EF4-FFF2-40B4-BE49-F238E27FC236}">
                <a16:creationId xmlns:a16="http://schemas.microsoft.com/office/drawing/2014/main" id="{3A48182D-19DB-85D3-9421-19F1ABC3A855}"/>
              </a:ext>
            </a:extLst>
          </p:cNvPr>
          <p:cNvGraphicFramePr>
            <a:graphicFrameLocks/>
          </p:cNvGraphicFramePr>
          <p:nvPr>
            <p:extLst>
              <p:ext uri="{D42A27DB-BD31-4B8C-83A1-F6EECF244321}">
                <p14:modId xmlns:p14="http://schemas.microsoft.com/office/powerpoint/2010/main" val="59688443"/>
              </p:ext>
            </p:extLst>
          </p:nvPr>
        </p:nvGraphicFramePr>
        <p:xfrm>
          <a:off x="3548271" y="3761578"/>
          <a:ext cx="4162382" cy="1844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50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6d5df5-ca9c-47fb-bb0a-5c948a909581">
      <Terms xmlns="http://schemas.microsoft.com/office/infopath/2007/PartnerControls"/>
    </lcf76f155ced4ddcb4097134ff3c332f>
    <TaxCatchAll xmlns="1084f9b5-b060-4bfd-a3a8-717335433fed" xsi:nil="true"/>
    <SharedWithUsers xmlns="1084f9b5-b060-4bfd-a3a8-717335433fed">
      <UserInfo>
        <DisplayName>Warren, Alex</DisplayName>
        <AccountId>29</AccountId>
        <AccountType/>
      </UserInfo>
      <UserInfo>
        <DisplayName>Laura Delahay</DisplayName>
        <AccountId>17</AccountId>
        <AccountType/>
      </UserInfo>
      <UserInfo>
        <DisplayName>Latham, Christopher</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173524C1A881409B7B27F61372B96A" ma:contentTypeVersion="14" ma:contentTypeDescription="Create a new document." ma:contentTypeScope="" ma:versionID="0debf66bb606a27349f87407c1e189e3">
  <xsd:schema xmlns:xsd="http://www.w3.org/2001/XMLSchema" xmlns:xs="http://www.w3.org/2001/XMLSchema" xmlns:p="http://schemas.microsoft.com/office/2006/metadata/properties" xmlns:ns2="736d5df5-ca9c-47fb-bb0a-5c948a909581" xmlns:ns3="1084f9b5-b060-4bfd-a3a8-717335433fed" targetNamespace="http://schemas.microsoft.com/office/2006/metadata/properties" ma:root="true" ma:fieldsID="765a5a5eb7460660251d07124b45365d" ns2:_="" ns3:_="">
    <xsd:import namespace="736d5df5-ca9c-47fb-bb0a-5c948a909581"/>
    <xsd:import namespace="1084f9b5-b060-4bfd-a3a8-717335433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d5df5-ca9c-47fb-bb0a-5c948a90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4f9b5-b060-4bfd-a3a8-717335433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0d78c29-80e7-4c1e-b09b-9e4592e8b3ac}" ma:internalName="TaxCatchAll" ma:showField="CatchAllData" ma:web="1084f9b5-b060-4bfd-a3a8-717335433f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84461-1720-4BF3-93BD-428263312560}">
  <ds:schemaRefs>
    <ds:schemaRef ds:uri="http://schemas.microsoft.com/sharepoint/v3/contenttype/forms"/>
  </ds:schemaRefs>
</ds:datastoreItem>
</file>

<file path=customXml/itemProps2.xml><?xml version="1.0" encoding="utf-8"?>
<ds:datastoreItem xmlns:ds="http://schemas.openxmlformats.org/officeDocument/2006/customXml" ds:itemID="{76A2E3D8-BB16-4B7F-86ED-8AA4EBCCBFBD}">
  <ds:schemaRefs>
    <ds:schemaRef ds:uri="http://schemas.microsoft.com/office/2006/metadata/properties"/>
    <ds:schemaRef ds:uri="http://purl.org/dc/terms/"/>
    <ds:schemaRef ds:uri="http://schemas.microsoft.com/office/2006/documentManagement/types"/>
    <ds:schemaRef ds:uri="736d5df5-ca9c-47fb-bb0a-5c948a909581"/>
    <ds:schemaRef ds:uri="http://schemas.microsoft.com/office/infopath/2007/PartnerControls"/>
    <ds:schemaRef ds:uri="http://purl.org/dc/dcmitype/"/>
    <ds:schemaRef ds:uri="http://purl.org/dc/elements/1.1/"/>
    <ds:schemaRef ds:uri="http://schemas.openxmlformats.org/package/2006/metadata/core-properties"/>
    <ds:schemaRef ds:uri="1084f9b5-b060-4bfd-a3a8-717335433fed"/>
    <ds:schemaRef ds:uri="http://www.w3.org/XML/1998/namespace"/>
  </ds:schemaRefs>
</ds:datastoreItem>
</file>

<file path=customXml/itemProps3.xml><?xml version="1.0" encoding="utf-8"?>
<ds:datastoreItem xmlns:ds="http://schemas.openxmlformats.org/officeDocument/2006/customXml" ds:itemID="{F6383B10-5A18-49B0-B8C5-5DCEAF201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d5df5-ca9c-47fb-bb0a-5c948a909581"/>
    <ds:schemaRef ds:uri="1084f9b5-b060-4bfd-a3a8-717335433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9243</TotalTime>
  <Words>1542</Words>
  <Application>Microsoft Office PowerPoint</Application>
  <PresentationFormat>Widescreen</PresentationFormat>
  <Paragraphs>148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Abadi</vt:lpstr>
      <vt:lpstr>Abadi Extra Light</vt:lpstr>
      <vt:lpstr>Aharoni</vt:lpstr>
      <vt:lpstr>Arial</vt:lpstr>
      <vt:lpstr>Calibri</vt:lpstr>
      <vt:lpstr>Calibri Light</vt:lpstr>
      <vt:lpstr>Office Theme</vt:lpstr>
      <vt:lpstr>National Police and Crime Measures Report</vt:lpstr>
      <vt:lpstr>REDUCE MURDER AND OTHER HOMICIDE</vt:lpstr>
      <vt:lpstr>REDUCE SERIOUS VIOLENCE</vt:lpstr>
      <vt:lpstr>DISRUPT DRUG SUPPLY AND COUNTY LINES</vt:lpstr>
      <vt:lpstr>REDUCE NEIGHBOURHOOD CRIME</vt:lpstr>
      <vt:lpstr>TACKLE CYBERCRIME </vt:lpstr>
      <vt:lpstr>IMPROVE VICTIM SATISFACTION WITH A FOCUS ON DOMESTIC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Warren, Alex</dc:creator>
  <cp:lastModifiedBy>Slater, Sam</cp:lastModifiedBy>
  <cp:revision>170</cp:revision>
  <dcterms:created xsi:type="dcterms:W3CDTF">2023-03-01T10:37:49Z</dcterms:created>
  <dcterms:modified xsi:type="dcterms:W3CDTF">2024-05-07T16:40:19Z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2023-03-01T10:37:49Z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e5af7549-74fe-49f5-ac71-787e6b2b63f4</vt:lpwstr>
  </property>
  <property fmtid="{D5CDD505-2E9C-101B-9397-08002B2CF9AE}" pid="8" name="MSIP_Label_f2acd28b-79a3-4a0f-b0ff-4b75658b1549_ContentBits">
    <vt:lpwstr>0</vt:lpwstr>
  </property>
  <property fmtid="{D5CDD505-2E9C-101B-9397-08002B2CF9AE}" pid="9" name="ContentTypeId">
    <vt:lpwstr>0x010100D9173524C1A881409B7B27F61372B96A</vt:lpwstr>
  </property>
  <property fmtid="{D5CDD505-2E9C-101B-9397-08002B2CF9AE}" pid="10" name="MediaServiceImageTags">
    <vt:lpwstr/>
  </property>
</Properties>
</file>